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theme/theme2.xml" ContentType="application/vnd.openxmlformats-officedocument.theme+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31" r:id="rId6"/>
    <p:sldMasterId id="2147484364" r:id="rId7"/>
    <p:sldMasterId id="2147484431" r:id="rId8"/>
  </p:sldMasterIdLst>
  <p:notesMasterIdLst>
    <p:notesMasterId r:id="rId11"/>
  </p:notesMasterIdLst>
  <p:handoutMasterIdLst>
    <p:handoutMasterId r:id="rId12"/>
  </p:handoutMasterIdLst>
  <p:sldIdLst>
    <p:sldId id="1469" r:id="rId9"/>
    <p:sldId id="1460" r:id="rId1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8D9B63C7-D99B-4A3C-B129-6116666EEC40}">
          <p14:sldIdLst>
            <p14:sldId id="1469"/>
            <p14:sldId id="14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Author" initials="A" lastIdx="48" clrIdx="2"/>
  <p:cmAuthor id="3" name="Adam Edlich" initials="AE" lastIdx="4" clrIdx="3">
    <p:extLst>
      <p:ext uri="{19B8F6BF-5375-455C-9EA6-DF929625EA0E}">
        <p15:presenceInfo xmlns:p15="http://schemas.microsoft.com/office/powerpoint/2012/main" userId="S-1-5-21-1610812990-1533591103-3379555260-151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CF2"/>
    <a:srgbClr val="94E7FF"/>
    <a:srgbClr val="000000"/>
    <a:srgbClr val="505050"/>
    <a:srgbClr val="D2D2D2"/>
    <a:srgbClr val="BAD80A"/>
    <a:srgbClr val="7FBA00"/>
    <a:srgbClr val="FFFFFF"/>
    <a:srgbClr val="FFB900"/>
    <a:srgbClr val="DC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672" y="9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3.xml"/><Relationship Id="rId13" Type="http://schemas.openxmlformats.org/officeDocument/2006/relationships/commentAuthors" Target="commentAuthors.xml"/><Relationship Id="rId3" Type="http://schemas.openxmlformats.org/officeDocument/2006/relationships/customXml" Target="../customXml/item3.xml"/><Relationship Id="rId7" Type="http://schemas.openxmlformats.org/officeDocument/2006/relationships/slideMaster" Target="slideMasters/slideMaster2.xml"/><Relationship Id="rId12" Type="http://schemas.openxmlformats.org/officeDocument/2006/relationships/handoutMaster" Target="handoutMasters/handoutMaster1.xml"/><Relationship Id="rId17" Type="http://schemas.openxmlformats.org/officeDocument/2006/relationships/tableStyles" Target="tableStyles.xml"/><Relationship Id="rId16" Type="http://schemas.openxmlformats.org/officeDocument/2006/relationships/theme" Target="theme/theme1.xml"/><Relationship Id="rId11" Type="http://schemas.openxmlformats.org/officeDocument/2006/relationships/notesMaster" Target="notesMasters/notesMaster1.xml"/><Relationship Id="rId6" Type="http://schemas.openxmlformats.org/officeDocument/2006/relationships/slideMaster" Target="slideMasters/slideMaster1.xml"/><Relationship Id="rId5" Type="http://schemas.openxmlformats.org/officeDocument/2006/relationships/customXml" Target="../customXml/item5.xml"/><Relationship Id="rId15" Type="http://schemas.openxmlformats.org/officeDocument/2006/relationships/viewProps" Target="viewProps.xml"/><Relationship Id="rId10" Type="http://schemas.openxmlformats.org/officeDocument/2006/relationships/slide" Target="slides/slide2.xml"/><Relationship Id="rId4" Type="http://schemas.openxmlformats.org/officeDocument/2006/relationships/customXml" Target="../customXml/item4.xml"/><Relationship Id="rId9" Type="http://schemas.openxmlformats.org/officeDocument/2006/relationships/slide" Target="slides/slide1.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27AAADD-8F94-4863-AB67-1D448E3F1BC3}" type="datetime1">
              <a:rPr lang="en-US" smtClean="0">
                <a:latin typeface="Segoe UI" pitchFamily="34" charset="0"/>
              </a:rPr>
              <a:t>11/13/2018</a:t>
            </a:fld>
            <a:endParaRPr lang="en-US">
              <a:latin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
        <p:nvSpPr>
          <p:cNvPr id="3" name="Footer Placeholder 2"/>
          <p:cNvSpPr>
            <a:spLocks noGrp="1"/>
          </p:cNvSpPr>
          <p:nvPr>
            <p:ph type="ftr" sz="quarter" idx="2"/>
          </p:nvPr>
        </p:nvSpPr>
        <p:spPr>
          <a:xfrm>
            <a:off x="320074" y="8685213"/>
            <a:ext cx="5463504" cy="458787"/>
          </a:xfrm>
          <a:prstGeom prst="rect">
            <a:avLst/>
          </a:prstGeom>
        </p:spPr>
        <p:txBody>
          <a:bodyPr vert="horz" lIns="91440" tIns="45720" rIns="91440" bIns="45720" rtlCol="0" anchor="b"/>
          <a:lstStyle>
            <a:lvl1pPr algn="l">
              <a:defRPr sz="1200"/>
            </a:lvl1pPr>
          </a:lstStyle>
          <a:p>
            <a:r>
              <a:rPr lang="en-US" sz="500"/>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hdr="0"/>
</p:handoutMaster>
</file>

<file path=ppt/media/hdphoto1.wdp>
</file>

<file path=ppt/media/image1.png>
</file>

<file path=ppt/media/image10.png>
</file>

<file path=ppt/media/image11.jpeg>
</file>

<file path=ppt/media/image12.jpeg>
</file>

<file path=ppt/media/image13.png>
</file>

<file path=ppt/media/image16.jpeg>
</file>

<file path=ppt/media/image17.png>
</file>

<file path=ppt/media/image18.png>
</file>

<file path=ppt/media/image2.png>
</file>

<file path=ppt/media/image3.jpe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E74353ED-ACB2-44BF-A903-985B0AF962B7}" type="datetime1">
              <a:rPr lang="en-US" smtClean="0"/>
              <a:t>11/13/2018</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hdr="0"/>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5194323-46EB-47FD-802B-1151F9FD2B5B}" type="slidenum">
              <a:rPr lang="en-US" smtClean="0"/>
              <a:t>1</a:t>
            </a:fld>
            <a:endParaRPr lang="en-US"/>
          </a:p>
        </p:txBody>
      </p:sp>
    </p:spTree>
    <p:extLst>
      <p:ext uri="{BB962C8B-B14F-4D97-AF65-F5344CB8AC3E}">
        <p14:creationId xmlns:p14="http://schemas.microsoft.com/office/powerpoint/2010/main" val="663235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gradFill>
                  <a:gsLst>
                    <a:gs pos="0">
                      <a:prstClr val="black">
                        <a:lumMod val="50000"/>
                      </a:prstClr>
                    </a:gs>
                    <a:gs pos="100000">
                      <a:prstClr val="black">
                        <a:lumMod val="50000"/>
                      </a:prstClr>
                    </a:gs>
                  </a:gsLst>
                  <a:lin ang="5400000" scaled="0"/>
                </a:gradFill>
              </a:rPr>
              <a:t>Server &amp; Tools Business</a:t>
            </a:r>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FF8B1C72-80A4-4BB1-BEFB-DC184BA95499}" type="datetime1">
              <a:rPr lang="en-US" smtClean="0">
                <a:solidFill>
                  <a:prstClr val="black"/>
                </a:solidFill>
              </a:rPr>
              <a:pPr/>
              <a:t>11/13/2018</a:t>
            </a:fld>
            <a:endParaRPr lang="en-US">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420007118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1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3.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4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3.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Master" Target="../slideMasters/slideMaster3.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16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6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7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3.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17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10.png"/><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2.xml"/><Relationship Id="rId5" Type="http://schemas.openxmlformats.org/officeDocument/2006/relationships/image" Target="../media/image6.png"/><Relationship Id="rId4" Type="http://schemas.openxmlformats.org/officeDocument/2006/relationships/image" Target="../media/image2.png"/></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12436475" cy="6994525"/>
          </a:xfrm>
        </p:spPr>
        <p:txBody>
          <a:bodyPr/>
          <a:lstStyle>
            <a:lvl1pPr marL="0" indent="0">
              <a:buNone/>
              <a:defRPr/>
            </a:lvl1pPr>
          </a:lstStyle>
          <a:p>
            <a:endParaRPr lang="en-US"/>
          </a:p>
        </p:txBody>
      </p:sp>
      <p:sp>
        <p:nvSpPr>
          <p:cNvPr id="5" name="Title 4"/>
          <p:cNvSpPr>
            <a:spLocks noGrp="1"/>
          </p:cNvSpPr>
          <p:nvPr>
            <p:ph type="title"/>
          </p:nvPr>
        </p:nvSpPr>
        <p:spPr>
          <a:xfrm>
            <a:off x="274320" y="307607"/>
            <a:ext cx="5486718" cy="917575"/>
          </a:xfrm>
        </p:spPr>
        <p:txBody>
          <a:bodyPr/>
          <a:lstStyle>
            <a:lvl1pPr>
              <a:defRPr sz="6000">
                <a:gradFill>
                  <a:gsLst>
                    <a:gs pos="8850">
                      <a:srgbClr val="FFFFFF"/>
                    </a:gs>
                    <a:gs pos="34000">
                      <a:srgbClr val="FFFFFF"/>
                    </a:gs>
                  </a:gsLst>
                  <a:lin ang="5400000" scaled="0"/>
                </a:gradFill>
              </a:defRPr>
            </a:lvl1pPr>
          </a:lstStyle>
          <a:p>
            <a:r>
              <a:rPr lang="en-US"/>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0917500"/>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643926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Content Placeholder 5"/>
          <p:cNvSpPr>
            <a:spLocks noGrp="1"/>
          </p:cNvSpPr>
          <p:nvPr>
            <p:ph sz="quarter" idx="10"/>
          </p:nvPr>
        </p:nvSpPr>
        <p:spPr>
          <a:xfrm>
            <a:off x="387021" y="1415862"/>
            <a:ext cx="11756355" cy="5395706"/>
          </a:xfrm>
          <a:prstGeom prst="rect">
            <a:avLst/>
          </a:prstGeom>
        </p:spPr>
        <p:txBody>
          <a:bodyPr/>
          <a:lstStyle>
            <a:lvl1pPr>
              <a:spcBef>
                <a:spcPts val="1428"/>
              </a:spcBef>
              <a:defRPr b="0"/>
            </a:lvl1pPr>
            <a:lvl2pPr>
              <a:defRPr>
                <a:solidFill>
                  <a:schemeClr val="tx1">
                    <a:lumMod val="75000"/>
                    <a:lumOff val="25000"/>
                  </a:schemeClr>
                </a:solidFill>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8508385"/>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21273893"/>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0"/>
            <a:ext cx="11887200" cy="1688524"/>
          </a:xfrm>
          <a:prstGeom prst="rect">
            <a:avLst/>
          </a:prstGeom>
        </p:spPr>
        <p:txBody>
          <a:bodyPr/>
          <a:lstStyle>
            <a:lvl1pPr marL="0" indent="0">
              <a:buNone/>
              <a:defRPr>
                <a:gradFill>
                  <a:gsLst>
                    <a:gs pos="1250">
                      <a:schemeClr val="tx2"/>
                    </a:gs>
                    <a:gs pos="99000">
                      <a:schemeClr val="tx2"/>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userDrawn="1"/>
        </p:nvSpPr>
        <p:spPr bwMode="white">
          <a:xfrm>
            <a:off x="4289584" y="6696087"/>
            <a:ext cx="3857311"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049" spc="150">
                <a:gradFill>
                  <a:gsLst>
                    <a:gs pos="0">
                      <a:srgbClr val="505050">
                        <a:alpha val="50000"/>
                      </a:srgbClr>
                    </a:gs>
                    <a:gs pos="86000">
                      <a:srgbClr val="505050">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3030073140"/>
      </p:ext>
    </p:extLst>
  </p:cSld>
  <p:clrMapOvr>
    <a:masterClrMapping/>
  </p:clrMapOvr>
  <p:transition>
    <p:fade/>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6" name="Footer Placeholder 4"/>
          <p:cNvSpPr>
            <a:spLocks noGrp="1"/>
          </p:cNvSpPr>
          <p:nvPr>
            <p:ph type="ftr" sz="quarter" idx="3"/>
          </p:nvPr>
        </p:nvSpPr>
        <p:spPr>
          <a:xfrm>
            <a:off x="7883181" y="6632708"/>
            <a:ext cx="3938217" cy="372394"/>
          </a:xfrm>
          <a:prstGeom prst="rect">
            <a:avLst/>
          </a:prstGeom>
        </p:spPr>
        <p:txBody>
          <a:bodyPr lIns="91416" tIns="0" rIns="91416" bIns="45708" anchor="ctr"/>
          <a:lstStyle>
            <a:lvl1pPr algn="r">
              <a:defRPr sz="1495">
                <a:solidFill>
                  <a:schemeClr val="bg1"/>
                </a:solidFill>
                <a:latin typeface="+mn-lt"/>
              </a:defRPr>
            </a:lvl1pPr>
          </a:lstStyle>
          <a:p>
            <a:pPr defTabSz="932264" fontAlgn="base">
              <a:spcBef>
                <a:spcPct val="0"/>
              </a:spcBef>
              <a:spcAft>
                <a:spcPct val="0"/>
              </a:spcAft>
            </a:pPr>
            <a:endParaRPr>
              <a:solidFill>
                <a:prstClr val="white"/>
              </a:solidFill>
              <a:ea typeface="MS PGothic" charset="0"/>
              <a:cs typeface="Arial"/>
            </a:endParaRPr>
          </a:p>
        </p:txBody>
      </p:sp>
    </p:spTree>
    <p:extLst>
      <p:ext uri="{BB962C8B-B14F-4D97-AF65-F5344CB8AC3E}">
        <p14:creationId xmlns:p14="http://schemas.microsoft.com/office/powerpoint/2010/main" val="4056533865"/>
      </p:ext>
    </p:extLst>
  </p:cSld>
  <p:clrMapOvr>
    <a:masterClrMapping/>
  </p:clrMapOvr>
  <mc:AlternateContent xmlns:mc="http://schemas.openxmlformats.org/markup-compatibility/2006" xmlns:p14="http://schemas.microsoft.com/office/powerpoint/2010/main">
    <mc:Choice Requires="p14">
      <p:transition spd="med" p14:dur="700">
        <p:wipe dir="r"/>
      </p:transition>
    </mc:Choice>
    <mc:Fallback xmlns="">
      <p:transition spd="med">
        <p:wipe dir="r"/>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5"/>
          <p:cNvSpPr>
            <a:spLocks noGrp="1"/>
          </p:cNvSpPr>
          <p:nvPr>
            <p:ph type="sldNum" sz="quarter" idx="4"/>
          </p:nvPr>
        </p:nvSpPr>
        <p:spPr>
          <a:xfrm>
            <a:off x="11555559" y="6569962"/>
            <a:ext cx="764654" cy="372394"/>
          </a:xfrm>
          <a:prstGeom prst="rect">
            <a:avLst/>
          </a:prstGeom>
        </p:spPr>
        <p:txBody>
          <a:bodyPr vert="horz" lIns="91440" tIns="45720" rIns="91440" bIns="45720" rtlCol="0" anchor="ctr"/>
          <a:lstStyle>
            <a:lvl1pPr algn="r">
              <a:defRPr sz="816">
                <a:solidFill>
                  <a:srgbClr val="E8E8E8"/>
                </a:solidFill>
              </a:defRPr>
            </a:lvl1pPr>
          </a:lstStyle>
          <a:p>
            <a:pPr defTabSz="931863" fontAlgn="base">
              <a:spcBef>
                <a:spcPct val="0"/>
              </a:spcBef>
              <a:spcAft>
                <a:spcPct val="0"/>
              </a:spcAft>
            </a:pPr>
            <a:fld id="{BD271169-D5A2-4E26-9D3F-58E320BF9E89}" type="slidenum">
              <a:rPr smtClean="0">
                <a:ea typeface="MS PGothic" charset="0"/>
              </a:rPr>
              <a:pPr defTabSz="931863" fontAlgn="base">
                <a:spcBef>
                  <a:spcPct val="0"/>
                </a:spcBef>
                <a:spcAft>
                  <a:spcPct val="0"/>
                </a:spcAft>
              </a:pPr>
              <a:t>‹#›</a:t>
            </a:fld>
            <a:endParaRPr>
              <a:ea typeface="MS PGothic" charset="0"/>
            </a:endParaRPr>
          </a:p>
        </p:txBody>
      </p:sp>
    </p:spTree>
    <p:extLst>
      <p:ext uri="{BB962C8B-B14F-4D97-AF65-F5344CB8AC3E}">
        <p14:creationId xmlns:p14="http://schemas.microsoft.com/office/powerpoint/2010/main" val="123126827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1_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41064"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4592" y="6565392"/>
            <a:ext cx="566928"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26629753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9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64364"/>
            <a:ext cx="7834977" cy="518091"/>
          </a:xfrm>
        </p:spPr>
        <p:txBody>
          <a:bodyPr anchor="ctr"/>
          <a:lstStyle>
            <a:lvl1pPr marL="0" indent="0" algn="l">
              <a:lnSpc>
                <a:spcPts val="2600"/>
              </a:lnSpc>
              <a:buNone/>
              <a:defRPr sz="1600">
                <a:solidFill>
                  <a:schemeClr val="tx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2394007551"/>
      </p:ext>
    </p:extLst>
  </p:cSld>
  <p:clrMapOvr>
    <a:masterClrMapping/>
  </p:clrMapOvr>
  <p:transition spd="slow">
    <p:wipe dir="r"/>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2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4560545"/>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2667320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013808075"/>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userDrawn="1">
  <p:cSld name="2_Title &amp; 2-color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gradFill>
                  <a:gsLst>
                    <a:gs pos="2920">
                      <a:schemeClr val="tx2"/>
                    </a:gs>
                    <a:gs pos="39000">
                      <a:schemeClr val="tx2"/>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52980626"/>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5038370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rgbClr val="DA3C1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2765750"/>
      </p:ext>
    </p:extLst>
  </p:cSld>
  <p:clrMapOvr>
    <a:masterClrMapping/>
  </p:clrMapOvr>
  <p:transition>
    <p:fade/>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4170342878"/>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userDrawn="1"/>
        </p:nvPicPr>
        <p:blipFill rotWithShape="1">
          <a:blip r:embed="rId2">
            <a:alphaModFix/>
            <a:extLst>
              <a:ext uri="{28A0092B-C50C-407E-A947-70E740481C1C}">
                <a14:useLocalDpi xmlns:a14="http://schemas.microsoft.com/office/drawing/2010/main"/>
              </a:ext>
            </a:extLst>
          </a:blip>
          <a:srcRect/>
          <a:stretch/>
        </p:blipFill>
        <p:spPr>
          <a:xfrm>
            <a:off x="0" y="0"/>
            <a:ext cx="12466637" cy="6994525"/>
          </a:xfrm>
          <a:prstGeom prst="rect">
            <a:avLst/>
          </a:prstGeom>
        </p:spPr>
      </p:pic>
    </p:spTree>
    <p:extLst>
      <p:ext uri="{BB962C8B-B14F-4D97-AF65-F5344CB8AC3E}">
        <p14:creationId xmlns:p14="http://schemas.microsoft.com/office/powerpoint/2010/main" val="3712902029"/>
      </p:ext>
    </p:extLst>
  </p:cSld>
  <p:clrMapOvr>
    <a:masterClrMapping/>
  </p:clrMapOvr>
  <p:transition spd="med">
    <p:wipe dir="r"/>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63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74638" y="1139825"/>
            <a:ext cx="11887200" cy="574675"/>
          </a:xfrm>
          <a:prstGeom prst="rect">
            <a:avLst/>
          </a:prstGeom>
        </p:spPr>
        <p:txBody>
          <a:bodyPr lIns="192024"/>
          <a:lstStyle>
            <a:lvl1pPr marL="0" indent="0">
              <a:buNone/>
              <a:defRPr lang="en-US" sz="2800" kern="1200" smtClean="0">
                <a:gradFill>
                  <a:gsLst>
                    <a:gs pos="2917">
                      <a:schemeClr val="tx2"/>
                    </a:gs>
                    <a:gs pos="100000">
                      <a:schemeClr val="tx2"/>
                    </a:gs>
                  </a:gsLst>
                  <a:lin ang="5400000" scaled="0"/>
                </a:gra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
        <p:nvSpPr>
          <p:cNvPr id="4" name="Footer Placeholder 2"/>
          <p:cNvSpPr>
            <a:spLocks noGrp="1"/>
          </p:cNvSpPr>
          <p:nvPr>
            <p:ph type="ftr" sz="quarter" idx="14"/>
          </p:nvPr>
        </p:nvSpPr>
        <p:spPr>
          <a:xfrm>
            <a:off x="457200" y="6565900"/>
            <a:ext cx="3937000" cy="136525"/>
          </a:xfrm>
          <a:prstGeom prst="rect">
            <a:avLst/>
          </a:prstGeom>
        </p:spPr>
        <p:txBody>
          <a:bodyPr/>
          <a:lstStyle>
            <a:lvl1pPr fontAlgn="base">
              <a:spcBef>
                <a:spcPct val="0"/>
              </a:spcBef>
              <a:spcAft>
                <a:spcPct val="0"/>
              </a:spcAft>
              <a:defRPr dirty="0" smtClean="0">
                <a:solidFill>
                  <a:srgbClr val="505050"/>
                </a:solidFill>
              </a:defRPr>
            </a:lvl1pPr>
          </a:lstStyle>
          <a:p>
            <a:pPr defTabSz="931863">
              <a:defRPr/>
            </a:pPr>
            <a:r>
              <a:rPr lang="en-US" sz="2400">
                <a:ea typeface="MS PGothic" charset="0"/>
              </a:rPr>
              <a:t>Microsoft Con2020fidential</a:t>
            </a:r>
            <a:endParaRPr sz="2400">
              <a:ea typeface="MS PGothic" charset="0"/>
            </a:endParaRPr>
          </a:p>
        </p:txBody>
      </p:sp>
      <p:sp>
        <p:nvSpPr>
          <p:cNvPr id="5" name="Slide Number Placeholder 3"/>
          <p:cNvSpPr>
            <a:spLocks noGrp="1"/>
          </p:cNvSpPr>
          <p:nvPr>
            <p:ph type="sldNum" sz="quarter" idx="15"/>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505050"/>
                </a:solidFill>
              </a:defRPr>
            </a:lvl1pPr>
          </a:lstStyle>
          <a:p>
            <a:pPr>
              <a:defRPr/>
            </a:pPr>
            <a:fld id="{56442AAA-6A77-5942-BCC4-0CCA4B0626F8}" type="slidenum">
              <a:rPr sz="2400">
                <a:ea typeface="MS PGothic" charset="0"/>
              </a:rPr>
              <a:pPr>
                <a:defRPr/>
              </a:pPr>
              <a:t>‹#›</a:t>
            </a:fld>
            <a:endParaRPr sz="2400">
              <a:ea typeface="MS PGothic" charset="0"/>
            </a:endParaRP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68087492"/>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900"/>
            <a:ext cx="3937000" cy="136525"/>
          </a:xfrm>
          <a:prstGeom prst="rect">
            <a:avLst/>
          </a:prstGeom>
        </p:spPr>
        <p:txBody>
          <a:bodyPr/>
          <a:lstStyle>
            <a:lvl1pPr fontAlgn="base">
              <a:spcBef>
                <a:spcPct val="0"/>
              </a:spcBef>
              <a:spcAft>
                <a:spcPct val="0"/>
              </a:spcAft>
              <a:defRPr dirty="0" smtClean="0">
                <a:solidFill>
                  <a:srgbClr val="000000"/>
                </a:solidFill>
              </a:defRPr>
            </a:lvl1pPr>
          </a:lstStyle>
          <a:p>
            <a:pPr defTabSz="931863">
              <a:defRPr/>
            </a:pPr>
            <a:r>
              <a:rPr lang="en-US" sz="2400">
                <a:ea typeface="MS PGothic" charset="0"/>
              </a:rPr>
              <a:t>Microsoft Con2020fidential</a:t>
            </a:r>
            <a:endParaRPr sz="2400">
              <a:ea typeface="MS PGothic" charset="0"/>
            </a:endParaRPr>
          </a:p>
        </p:txBody>
      </p:sp>
      <p:sp>
        <p:nvSpPr>
          <p:cNvPr id="3" name="Slide Number Placeholder 2"/>
          <p:cNvSpPr>
            <a:spLocks noGrp="1"/>
          </p:cNvSpPr>
          <p:nvPr>
            <p:ph type="sldNum" sz="quarter" idx="11"/>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000000"/>
                </a:solidFill>
              </a:defRPr>
            </a:lvl1pPr>
          </a:lstStyle>
          <a:p>
            <a:pPr>
              <a:defRPr/>
            </a:pPr>
            <a:fld id="{F8A0AC42-AA1D-4944-8D96-660DE70C7E1B}" type="slidenum">
              <a:rPr sz="2400">
                <a:ea typeface="MS PGothic" charset="0"/>
              </a:rPr>
              <a:pPr>
                <a:defRPr/>
              </a:pPr>
              <a:t>‹#›</a:t>
            </a:fld>
            <a:endParaRPr sz="2400">
              <a:ea typeface="MS PGothic" charset="0"/>
            </a:endParaRPr>
          </a:p>
        </p:txBody>
      </p:sp>
    </p:spTree>
    <p:extLst>
      <p:ext uri="{BB962C8B-B14F-4D97-AF65-F5344CB8AC3E}">
        <p14:creationId xmlns:p14="http://schemas.microsoft.com/office/powerpoint/2010/main" val="175587722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6358514"/>
      </p:ext>
    </p:extLst>
  </p:cSld>
  <p:clrMapOvr>
    <a:masterClrMapping/>
  </p:clrMapOvr>
  <p:transition spd="med">
    <p:wipe dir="r"/>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6" name="Footer Placeholder 5"/>
          <p:cNvSpPr>
            <a:spLocks noGrp="1"/>
          </p:cNvSpPr>
          <p:nvPr>
            <p:ph type="ftr" sz="quarter" idx="10"/>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7" name="Slide Number Placeholder 6"/>
          <p:cNvSpPr>
            <a:spLocks noGrp="1"/>
          </p:cNvSpPr>
          <p:nvPr>
            <p:ph type="sldNum" sz="quarter" idx="11"/>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8586519"/>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21759504"/>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020963941"/>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userDrawn="1">
  <p:cSld name="1_Title Commercial Sales Solution Tours">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6" cy="1828786"/>
          </a:xfrm>
          <a:noFill/>
        </p:spPr>
        <p:txBody>
          <a:bodyPr lIns="146304" tIns="91440" rIns="146304" bIns="91440" anchor="t" anchorCtr="0"/>
          <a:lstStyle>
            <a:lvl1pPr>
              <a:defRPr sz="53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2" y="3955786"/>
            <a:ext cx="7315137" cy="1828007"/>
          </a:xfrm>
          <a:noFill/>
        </p:spPr>
        <p:txBody>
          <a:bodyPr lIns="164592" tIns="109728" rIns="164592" bIns="109728">
            <a:noAutofit/>
          </a:bodyPr>
          <a:lstStyle>
            <a:lvl1pPr marL="0" indent="0">
              <a:spcBef>
                <a:spcPts val="0"/>
              </a:spcBef>
              <a:buNone/>
              <a:defRPr sz="3199"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68308" y="479425"/>
            <a:ext cx="1448129" cy="310896"/>
            <a:chOff x="457200" y="1643393"/>
            <a:chExt cx="4492753" cy="964540"/>
          </a:xfrm>
        </p:grpSpPr>
        <p:pic>
          <p:nvPicPr>
            <p:cNvPr id="8" name="Picture 7"/>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800"/>
            </a:p>
          </p:txBody>
        </p:sp>
      </p:grpSp>
      <p:sp>
        <p:nvSpPr>
          <p:cNvPr id="43" name="Rectangle 42">
            <a:extLst>
              <a:ext uri="{FF2B5EF4-FFF2-40B4-BE49-F238E27FC236}">
                <a16:creationId xmlns:a16="http://schemas.microsoft.com/office/drawing/2014/main" id="{7AA9E55C-7145-44AA-A194-18A56141D1B4}"/>
              </a:ext>
            </a:extLst>
          </p:cNvPr>
          <p:cNvSpPr/>
          <p:nvPr userDrawn="1"/>
        </p:nvSpPr>
        <p:spPr>
          <a:xfrm>
            <a:off x="7589838" y="697389"/>
            <a:ext cx="4879192" cy="1448473"/>
          </a:xfrm>
          <a:prstGeom prst="rect">
            <a:avLst/>
          </a:prstGeom>
        </p:spPr>
        <p:txBody>
          <a:bodyPr wrap="square">
            <a:spAutoFit/>
          </a:bodyPr>
          <a:lstStyle/>
          <a:p>
            <a:pPr>
              <a:lnSpc>
                <a:spcPct val="90000"/>
              </a:lnSpc>
            </a:pPr>
            <a:r>
              <a:rPr lang="fr-FR" sz="4896" b="1" spc="-100" dirty="0">
                <a:ln w="3175">
                  <a:noFill/>
                </a:ln>
                <a:solidFill>
                  <a:srgbClr val="FFFFFF"/>
                </a:solidFill>
                <a:latin typeface="Segoe UI" panose="020B0502040204020203" pitchFamily="34" charset="0"/>
                <a:cs typeface="Segoe UI" panose="020B0502040204020203" pitchFamily="34" charset="0"/>
              </a:rPr>
              <a:t>Partner Practice </a:t>
            </a:r>
            <a:r>
              <a:rPr lang="fr-FR" sz="4896" b="1" spc="-100" dirty="0" err="1">
                <a:ln w="3175">
                  <a:noFill/>
                </a:ln>
                <a:solidFill>
                  <a:srgbClr val="FFFFFF"/>
                </a:solidFill>
                <a:latin typeface="Segoe UI" panose="020B0502040204020203" pitchFamily="34" charset="0"/>
                <a:cs typeface="Segoe UI" panose="020B0502040204020203" pitchFamily="34" charset="0"/>
              </a:rPr>
              <a:t>Enablement</a:t>
            </a:r>
            <a:endParaRPr lang="en-US" sz="4896" b="1" spc="-100" dirty="0">
              <a:ln w="3175">
                <a:noFill/>
              </a:ln>
              <a:solidFill>
                <a:srgbClr val="FFFFFF"/>
              </a:solidFill>
              <a:latin typeface="Segoe UI" panose="020B0502040204020203" pitchFamily="34" charset="0"/>
              <a:cs typeface="Segoe UI" panose="020B0502040204020203" pitchFamily="34" charset="0"/>
            </a:endParaRPr>
          </a:p>
        </p:txBody>
      </p:sp>
      <p:pic>
        <p:nvPicPr>
          <p:cNvPr id="37" name="Picture 36">
            <a:extLst>
              <a:ext uri="{FF2B5EF4-FFF2-40B4-BE49-F238E27FC236}">
                <a16:creationId xmlns:a16="http://schemas.microsoft.com/office/drawing/2014/main" id="{5F557F69-8913-447D-9AE6-ED17933C30E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385271" y="2639268"/>
            <a:ext cx="6051204" cy="3508254"/>
          </a:xfrm>
          <a:prstGeom prst="rect">
            <a:avLst/>
          </a:prstGeom>
        </p:spPr>
      </p:pic>
    </p:spTree>
    <p:extLst>
      <p:ext uri="{BB962C8B-B14F-4D97-AF65-F5344CB8AC3E}">
        <p14:creationId xmlns:p14="http://schemas.microsoft.com/office/powerpoint/2010/main" val="96414505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1468803334"/>
      </p:ext>
    </p:extLst>
  </p:cSld>
  <p:clrMapOvr>
    <a:masterClrMapping/>
  </p:clrMapOvr>
  <p:transition>
    <p:fade/>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12436475" cy="6994525"/>
          </a:xfrm>
        </p:spPr>
        <p:txBody>
          <a:bodyPr/>
          <a:lstStyle>
            <a:lvl1pPr marL="0" indent="0">
              <a:buNone/>
              <a:defRPr/>
            </a:lvl1pPr>
          </a:lstStyle>
          <a:p>
            <a:endParaRPr lang="en-US"/>
          </a:p>
        </p:txBody>
      </p:sp>
      <p:sp>
        <p:nvSpPr>
          <p:cNvPr id="5" name="Title 4"/>
          <p:cNvSpPr>
            <a:spLocks noGrp="1"/>
          </p:cNvSpPr>
          <p:nvPr>
            <p:ph type="title"/>
          </p:nvPr>
        </p:nvSpPr>
        <p:spPr>
          <a:xfrm>
            <a:off x="274320" y="307607"/>
            <a:ext cx="5486718" cy="917575"/>
          </a:xfrm>
        </p:spPr>
        <p:txBody>
          <a:bodyPr/>
          <a:lstStyle>
            <a:lvl1pPr>
              <a:defRPr sz="6000">
                <a:gradFill>
                  <a:gsLst>
                    <a:gs pos="8850">
                      <a:srgbClr val="FFFFFF"/>
                    </a:gs>
                    <a:gs pos="34000">
                      <a:srgbClr val="FFFFFF"/>
                    </a:gs>
                  </a:gsLst>
                  <a:lin ang="5400000" scaled="0"/>
                </a:gradFill>
              </a:defRPr>
            </a:lvl1pPr>
          </a:lstStyle>
          <a:p>
            <a:r>
              <a:rPr lang="en-US"/>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3440775"/>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p>
            <a:endParaRPr lang="en-US"/>
          </a:p>
        </p:txBody>
      </p:sp>
      <p:sp>
        <p:nvSpPr>
          <p:cNvPr id="2" name="Title 1"/>
          <p:cNvSpPr>
            <a:spLocks noGrp="1"/>
          </p:cNvSpPr>
          <p:nvPr>
            <p:ph type="title"/>
          </p:nvPr>
        </p:nvSpPr>
        <p:spPr>
          <a:xfrm>
            <a:off x="274320" y="1211263"/>
            <a:ext cx="4572318" cy="4572000"/>
          </a:xfrm>
        </p:spPr>
        <p:txBody>
          <a:bodyPr/>
          <a:lstStyle>
            <a:lvl1pPr>
              <a:defRPr sz="4800"/>
            </a:lvl1pPr>
          </a:lstStyle>
          <a:p>
            <a:r>
              <a:rPr lang="en-US"/>
              <a:t>Click to edit Master title style</a:t>
            </a:r>
          </a:p>
        </p:txBody>
      </p:sp>
      <p:pic>
        <p:nvPicPr>
          <p:cNvPr id="5" name="Picture 4"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9088044"/>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3988006"/>
      </p:ext>
    </p:extLst>
  </p:cSld>
  <p:clrMapOvr>
    <a:masterClrMapping/>
  </p:clrMapOvr>
  <p:transition>
    <p:fade/>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410265817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Tree>
    <p:extLst>
      <p:ext uri="{BB962C8B-B14F-4D97-AF65-F5344CB8AC3E}">
        <p14:creationId xmlns:p14="http://schemas.microsoft.com/office/powerpoint/2010/main" val="4208047175"/>
      </p:ext>
    </p:extLst>
  </p:cSld>
  <p:clrMapOvr>
    <a:masterClrMapping/>
  </p:clrMapOvr>
  <p:transition>
    <p:fade/>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80868" y="1759883"/>
            <a:ext cx="3474740" cy="3474760"/>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93223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95560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93223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95560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3423968"/>
      </p:ext>
    </p:extLst>
  </p:cSld>
  <p:clrMapOvr>
    <a:masterClrMapping/>
  </p:clrMapOvr>
  <p:transition>
    <p:fade/>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9340"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14463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874642"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60096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9340" y="1274472"/>
            <a:ext cx="2743200"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14454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600946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874387"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3050819998"/>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731662261"/>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4932001"/>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26181259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32742" rtl="0" eaLnBrk="1" latinLnBrk="0" hangingPunct="1">
              <a:lnSpc>
                <a:spcPct val="90000"/>
              </a:lnSpc>
              <a:spcBef>
                <a:spcPct val="0"/>
              </a:spcBef>
              <a:buNone/>
              <a:defRPr lang="en-US" sz="5800" b="0" kern="1200" cap="none" spc="-102" baseline="0" dirty="0">
                <a:ln w="3175">
                  <a:noFill/>
                </a:ln>
                <a:gradFill>
                  <a:gsLst>
                    <a:gs pos="6195">
                      <a:schemeClr val="tx1"/>
                    </a:gs>
                    <a:gs pos="26000">
                      <a:schemeClr val="tx1"/>
                    </a:gs>
                  </a:gsLst>
                  <a:lin ang="5400000" scaled="0"/>
                </a:gradFill>
                <a:effectLst/>
                <a:latin typeface="+mj-lt"/>
                <a:ea typeface="+mn-ea"/>
                <a:cs typeface="Segoe UI" pitchFamily="34" charset="0"/>
              </a:defRPr>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111723520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941995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3005062316"/>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32742" rtl="0" eaLnBrk="1" latinLnBrk="0" hangingPunct="1">
              <a:lnSpc>
                <a:spcPct val="90000"/>
              </a:lnSpc>
              <a:spcBef>
                <a:spcPct val="0"/>
              </a:spcBef>
              <a:buNone/>
              <a:defRPr lang="en-US" sz="5800" b="0" kern="1200" cap="none" spc="-102" baseline="0" dirty="0">
                <a:ln w="3175">
                  <a:noFill/>
                </a:ln>
                <a:gradFill>
                  <a:gsLst>
                    <a:gs pos="6195">
                      <a:schemeClr val="tx1"/>
                    </a:gs>
                    <a:gs pos="26000">
                      <a:schemeClr val="tx1"/>
                    </a:gs>
                  </a:gsLst>
                  <a:lin ang="5400000" scaled="0"/>
                </a:gradFill>
                <a:effectLst/>
                <a:latin typeface="+mj-lt"/>
                <a:ea typeface="+mn-ea"/>
                <a:cs typeface="Segoe UI" pitchFamily="34" charset="0"/>
              </a:defRPr>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249388670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7"/>
            <a:ext cx="9144318" cy="5486366"/>
          </a:xfrm>
        </p:spPr>
        <p:txBody>
          <a:bodyPr/>
          <a:lstStyle>
            <a:lvl1pPr>
              <a:defRPr sz="4800">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78309794"/>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510302847"/>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57"/>
            <a:ext cx="10058401" cy="1829593"/>
          </a:xfrm>
          <a:noFill/>
        </p:spPr>
        <p:txBody>
          <a:bodyPr lIns="182880" tIns="146304" rIns="182880" bIns="146304">
            <a:noAutofit/>
          </a:bodyPr>
          <a:lstStyle>
            <a:lvl1pPr marL="0" indent="0">
              <a:spcBef>
                <a:spcPts val="0"/>
              </a:spcBef>
              <a:buNone/>
              <a:defRPr sz="3600" spc="0" baseline="0">
                <a:gradFill>
                  <a:gsLst>
                    <a:gs pos="5833">
                      <a:schemeClr val="tx1"/>
                    </a:gs>
                    <a:gs pos="18000">
                      <a:schemeClr val="tx1"/>
                    </a:gs>
                  </a:gsLst>
                  <a:lin ang="5400000" scaled="0"/>
                </a:gradFill>
                <a:latin typeface="+mj-lt"/>
              </a:defRPr>
            </a:lvl1pPr>
          </a:lstStyle>
          <a:p>
            <a:pPr lvl="0"/>
            <a:r>
              <a:rPr lang="en-US"/>
              <a:t>Speaker Name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92470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Video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48060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a:t>Section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7469929"/>
      </p:ext>
    </p:extLst>
  </p:cSld>
  <p:clrMapOvr>
    <a:masterClrMapping/>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5803238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74819" y="276986"/>
            <a:ext cx="6400614" cy="654538"/>
          </a:xfrm>
          <a:prstGeom prst="rect">
            <a:avLst/>
          </a:prstGeom>
        </p:spPr>
        <p:txBody>
          <a:bodyPr lIns="182880" tIns="146304" rIns="182880" bIns="146304" anchor="t" anchorCtr="0">
            <a:noAutofit/>
          </a:bodyPr>
          <a:lstStyle>
            <a:lvl1pPr marL="0" indent="0">
              <a:lnSpc>
                <a:spcPts val="2800"/>
              </a:lnSpc>
              <a:spcBef>
                <a:spcPts val="0"/>
              </a:spcBef>
              <a:buFontTx/>
              <a:buNone/>
              <a:defRPr sz="2400">
                <a:gradFill>
                  <a:gsLst>
                    <a:gs pos="46903">
                      <a:schemeClr val="tx1"/>
                    </a:gs>
                    <a:gs pos="83000">
                      <a:schemeClr val="tx1"/>
                    </a:gs>
                  </a:gsLst>
                  <a:lin ang="5400000" scaled="0"/>
                </a:gra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8045"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1433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873347"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600834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8045" y="1274472"/>
            <a:ext cx="2743200"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14325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600817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873092"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3656883127"/>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7"/>
            <a:ext cx="9144318" cy="5486366"/>
          </a:xfrm>
        </p:spPr>
        <p:txBody>
          <a:bodyPr/>
          <a:lstStyle>
            <a:lvl1pPr>
              <a:defRPr sz="4800">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473113848"/>
      </p:ext>
    </p:extLst>
  </p:cSld>
  <p:clrMapOvr>
    <a:masterClrMapping/>
  </p:clrMapOvr>
  <p:transition>
    <p:fade/>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Slide Soli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2142636"/>
            <a:ext cx="11228387" cy="897427"/>
          </a:xfrm>
        </p:spPr>
        <p:txBody>
          <a:bodyPr/>
          <a:lstStyle>
            <a:lvl1pPr>
              <a:defRPr sz="6000">
                <a:solidFill>
                  <a:schemeClr val="bg1"/>
                </a:solidFill>
              </a:defRPr>
            </a:lvl1pPr>
          </a:lstStyle>
          <a:p>
            <a:r>
              <a:rPr lang="en-US"/>
              <a:t>Headline here</a:t>
            </a:r>
          </a:p>
        </p:txBody>
      </p:sp>
      <p:sp>
        <p:nvSpPr>
          <p:cNvPr id="3" name="Subtitle 2"/>
          <p:cNvSpPr>
            <a:spLocks noGrp="1"/>
          </p:cNvSpPr>
          <p:nvPr>
            <p:ph type="subTitle" idx="1" hasCustomPrompt="1"/>
          </p:nvPr>
        </p:nvSpPr>
        <p:spPr>
          <a:xfrm>
            <a:off x="274702" y="4440119"/>
            <a:ext cx="8705850" cy="1055382"/>
          </a:xfrm>
        </p:spPr>
        <p:txBody>
          <a:bodyPr/>
          <a:lstStyle>
            <a:lvl1pPr marL="0" indent="0" algn="l">
              <a:lnSpc>
                <a:spcPts val="2700"/>
              </a:lnSpc>
              <a:buNone/>
              <a:defRPr sz="22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Speaker Name</a:t>
            </a:r>
            <a:br>
              <a:rPr lang="en-US"/>
            </a:br>
            <a:r>
              <a:rPr lang="en-US"/>
              <a:t>Date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3324" y="479775"/>
            <a:ext cx="1304123" cy="285764"/>
          </a:xfrm>
          <a:prstGeom prst="rect">
            <a:avLst/>
          </a:prstGeom>
        </p:spPr>
      </p:pic>
      <p:sp>
        <p:nvSpPr>
          <p:cNvPr id="5" name="Text Placeholder 4"/>
          <p:cNvSpPr>
            <a:spLocks noGrp="1"/>
          </p:cNvSpPr>
          <p:nvPr>
            <p:ph type="body" sz="quarter" idx="10"/>
          </p:nvPr>
        </p:nvSpPr>
        <p:spPr>
          <a:xfrm>
            <a:off x="274638" y="2962689"/>
            <a:ext cx="11272837" cy="1377194"/>
          </a:xfrm>
        </p:spPr>
        <p:txBody>
          <a:bodyPr/>
          <a:lstStyle>
            <a:lvl1pPr marL="0" indent="0">
              <a:lnSpc>
                <a:spcPts val="4200"/>
              </a:lnSpc>
              <a:spcBef>
                <a:spcPts val="0"/>
              </a:spcBef>
              <a:buNone/>
              <a:defRPr sz="4000" b="0">
                <a:solidFill>
                  <a:schemeClr val="bg1"/>
                </a:solidFill>
                <a:latin typeface="+mj-lt"/>
              </a:defRPr>
            </a:lvl1pPr>
            <a:lvl2pPr marL="0" indent="0">
              <a:buNone/>
              <a:defRPr sz="3500" b="0">
                <a:solidFill>
                  <a:schemeClr val="bg1"/>
                </a:solidFill>
                <a:latin typeface="+mj-lt"/>
              </a:defRPr>
            </a:lvl2pPr>
            <a:lvl3pPr marL="0" indent="0">
              <a:buNone/>
              <a:defRPr sz="3500" b="0">
                <a:solidFill>
                  <a:schemeClr val="bg1"/>
                </a:solidFill>
                <a:latin typeface="+mj-lt"/>
              </a:defRPr>
            </a:lvl3pPr>
            <a:lvl4pPr marL="0" indent="0">
              <a:buNone/>
              <a:defRPr sz="3500" b="0">
                <a:solidFill>
                  <a:schemeClr val="bg1"/>
                </a:solidFill>
                <a:latin typeface="+mj-lt"/>
              </a:defRPr>
            </a:lvl4pPr>
            <a:lvl5pPr marL="0" indent="0">
              <a:buNone/>
              <a:defRPr sz="3500" b="0">
                <a:solidFill>
                  <a:schemeClr val="bg1"/>
                </a:solidFill>
                <a:latin typeface="+mj-lt"/>
              </a:defRPr>
            </a:lvl5pPr>
          </a:lstStyle>
          <a:p>
            <a:pPr lvl="0"/>
            <a:r>
              <a:rPr lang="en-US"/>
              <a:t>Click to edit Master text styles</a:t>
            </a:r>
          </a:p>
        </p:txBody>
      </p:sp>
    </p:spTree>
    <p:extLst>
      <p:ext uri="{BB962C8B-B14F-4D97-AF65-F5344CB8AC3E}">
        <p14:creationId xmlns:p14="http://schemas.microsoft.com/office/powerpoint/2010/main" val="3203302347"/>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31568191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Title_1">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416616750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userDrawn="1">
  <p:cSld name="Title Subtitle">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
        <p:nvSpPr>
          <p:cNvPr id="6" name="Text Placeholder 5"/>
          <p:cNvSpPr>
            <a:spLocks noGrp="1"/>
          </p:cNvSpPr>
          <p:nvPr>
            <p:ph type="body" sz="quarter" idx="13"/>
          </p:nvPr>
        </p:nvSpPr>
        <p:spPr>
          <a:xfrm>
            <a:off x="274638" y="1139825"/>
            <a:ext cx="11033125" cy="819150"/>
          </a:xfrm>
          <a:prstGeom prst="rect">
            <a:avLst/>
          </a:prstGeom>
        </p:spPr>
        <p:txBody>
          <a:bodyPr lIns="192024" anchor="t"/>
          <a:lstStyle>
            <a:lvl1pPr marL="0" indent="0">
              <a:buNone/>
              <a:defRPr lang="en-US" sz="3000" kern="1200" smtClean="0">
                <a:solidFill>
                  <a:schemeClr val="accent1"/>
                </a:soli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Tree>
    <p:extLst>
      <p:ext uri="{BB962C8B-B14F-4D97-AF65-F5344CB8AC3E}">
        <p14:creationId xmlns:p14="http://schemas.microsoft.com/office/powerpoint/2010/main" val="6131364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392"/>
            <a:ext cx="3937000" cy="137160"/>
          </a:xfrm>
          <a:prstGeom prst="rect">
            <a:avLst/>
          </a:prstGeom>
        </p:spPr>
        <p:txBody>
          <a:bodyPr/>
          <a:lstStyle>
            <a:lvl1pPr>
              <a:defRPr>
                <a:solidFill>
                  <a:schemeClr val="tx1"/>
                </a:solidFill>
              </a:defRPr>
            </a:lvl1pPr>
          </a:lstStyle>
          <a:p>
            <a:pPr defTabSz="931863" fontAlgn="base">
              <a:spcBef>
                <a:spcPct val="0"/>
              </a:spcBef>
              <a:spcAft>
                <a:spcPct val="0"/>
              </a:spcAft>
            </a:pPr>
            <a:r>
              <a:rPr sz="2400">
                <a:solidFill>
                  <a:srgbClr val="000000"/>
                </a:solidFill>
                <a:ea typeface="MS PGothic" charset="0"/>
              </a:rPr>
              <a:t>Microsoft Confidential</a:t>
            </a:r>
          </a:p>
        </p:txBody>
      </p:sp>
      <p:sp>
        <p:nvSpPr>
          <p:cNvPr id="3" name="Slide Number Placeholder 2"/>
          <p:cNvSpPr>
            <a:spLocks noGrp="1"/>
          </p:cNvSpPr>
          <p:nvPr>
            <p:ph type="sldNum" sz="quarter" idx="11"/>
          </p:nvPr>
        </p:nvSpPr>
        <p:spPr>
          <a:xfrm>
            <a:off x="11595101" y="6565392"/>
            <a:ext cx="566737" cy="137160"/>
          </a:xfrm>
          <a:prstGeom prst="rect">
            <a:avLst/>
          </a:prstGeom>
        </p:spPr>
        <p:txBody>
          <a:bodyPr/>
          <a:lstStyle>
            <a:lvl1pPr>
              <a:defRPr>
                <a:solidFill>
                  <a:schemeClr val="tx1"/>
                </a:solidFill>
              </a:defRPr>
            </a:lvl1pPr>
          </a:lstStyle>
          <a:p>
            <a:pPr defTabSz="931863" fontAlgn="base">
              <a:spcBef>
                <a:spcPct val="0"/>
              </a:spcBef>
              <a:spcAft>
                <a:spcPct val="0"/>
              </a:spcAft>
            </a:pPr>
            <a:fld id="{27258FFF-F925-446B-8502-81C933981705}" type="slidenum">
              <a:rPr sz="2400" smtClean="0">
                <a:solidFill>
                  <a:srgbClr val="000000"/>
                </a:solidFill>
                <a:ea typeface="MS PGothic" charset="0"/>
              </a:rPr>
              <a:pPr defTabSz="931863" fontAlgn="base">
                <a:spcBef>
                  <a:spcPct val="0"/>
                </a:spcBef>
                <a:spcAft>
                  <a:spcPct val="0"/>
                </a:spcAft>
              </a:pPr>
              <a:t>‹#›</a:t>
            </a:fld>
            <a:endParaRPr sz="2400">
              <a:solidFill>
                <a:srgbClr val="000000"/>
              </a:solidFill>
              <a:ea typeface="MS PGothic" charset="0"/>
            </a:endParaRPr>
          </a:p>
        </p:txBody>
      </p:sp>
    </p:spTree>
    <p:extLst>
      <p:ext uri="{BB962C8B-B14F-4D97-AF65-F5344CB8AC3E}">
        <p14:creationId xmlns:p14="http://schemas.microsoft.com/office/powerpoint/2010/main" val="120503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200"/>
            </a:lvl1pPr>
          </a:lstStyle>
          <a:p>
            <a:r>
              <a:rPr lang="en-US"/>
              <a:t>Click to edit Master title style</a:t>
            </a:r>
          </a:p>
        </p:txBody>
      </p:sp>
    </p:spTree>
    <p:extLst>
      <p:ext uri="{BB962C8B-B14F-4D97-AF65-F5344CB8AC3E}">
        <p14:creationId xmlns:p14="http://schemas.microsoft.com/office/powerpoint/2010/main" val="1672679742"/>
      </p:ext>
    </p:extLst>
  </p:cSld>
  <p:clrMapOvr>
    <a:masterClrMapping/>
  </p:clrMapOvr>
  <p:transition spd="slow">
    <p:wipe dir="r"/>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6_50pt Title/30pt Sub/Image BG">
    <p:spTree>
      <p:nvGrpSpPr>
        <p:cNvPr id="1" name=""/>
        <p:cNvGrpSpPr/>
        <p:nvPr/>
      </p:nvGrpSpPr>
      <p:grpSpPr>
        <a:xfrm>
          <a:off x="0" y="0"/>
          <a:ext cx="0" cy="0"/>
          <a:chOff x="0" y="0"/>
          <a:chExt cx="0" cy="0"/>
        </a:xfrm>
      </p:grpSpPr>
      <p:pic>
        <p:nvPicPr>
          <p:cNvPr id="2" name="Picture 3"/>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flipH="1">
            <a:off x="0" y="0"/>
            <a:ext cx="12436475" cy="6994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7910132"/>
      </p:ext>
    </p:extLst>
  </p:cSld>
  <p:clrMapOvr>
    <a:masterClrMapping/>
  </p:clrMapOvr>
  <p:transition spd="med">
    <p:fade/>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7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3667964400"/>
      </p:ext>
    </p:extLst>
  </p:cSld>
  <p:clrMapOvr>
    <a:masterClrMapping/>
  </p:clrMapOvr>
  <p:transition spd="slow">
    <p:wipe dir="r"/>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4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2210862"/>
          </a:xfrm>
          <a:solidFill>
            <a:srgbClr val="003963">
              <a:alpha val="90000"/>
            </a:srgbClr>
          </a:solidFill>
        </p:spPr>
        <p:txBody>
          <a:bodyPr/>
          <a:lstStyle>
            <a:lvl1pPr marL="0" indent="0">
              <a:lnSpc>
                <a:spcPts val="4800"/>
              </a:lnSpc>
              <a:spcBef>
                <a:spcPts val="0"/>
              </a:spcBef>
              <a:buFontTx/>
              <a:buNone/>
              <a:defRPr sz="4300">
                <a:solidFill>
                  <a:schemeClr val="tx1"/>
                </a:solidFill>
              </a:defRPr>
            </a:lvl1pPr>
            <a:lvl2pPr marL="0" indent="0">
              <a:lnSpc>
                <a:spcPts val="2600"/>
              </a:lnSpc>
              <a:spcBef>
                <a:spcPts val="3600"/>
              </a:spcBef>
              <a:spcAft>
                <a:spcPts val="2400"/>
              </a:spcAft>
              <a:buFontTx/>
              <a:buNone/>
              <a:defRPr sz="2000">
                <a:solidFill>
                  <a:schemeClr val="tx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2466188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42528707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168843065"/>
      </p:ext>
    </p:extLst>
  </p:cSld>
  <p:clrMapOvr>
    <a:masterClrMapping/>
  </p:clrMapOvr>
  <p:transition>
    <p:fade/>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27214489"/>
      </p:ext>
    </p:extLst>
  </p:cSld>
  <p:clrMapOvr>
    <a:masterClrMapping/>
  </p:clrMapOvr>
  <p:transition>
    <p:fade/>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36pt Title/24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rgbClr val="BA141A"/>
                </a:solidFill>
              </a:defRPr>
            </a:lvl1pPr>
          </a:lstStyle>
          <a:p>
            <a:pPr marL="0" lvl="0">
              <a:lnSpc>
                <a:spcPts val="3600"/>
              </a:lnSpc>
              <a:spcBef>
                <a:spcPts val="864"/>
              </a:spcBef>
            </a:pPr>
            <a:r>
              <a:rPr lang="en-US"/>
              <a:t>Lorem Ipsum Dolor Sit.</a:t>
            </a:r>
          </a:p>
        </p:txBody>
      </p:sp>
      <p:sp>
        <p:nvSpPr>
          <p:cNvPr id="3" name="Footer Placeholder 2"/>
          <p:cNvSpPr>
            <a:spLocks noGrp="1"/>
          </p:cNvSpPr>
          <p:nvPr>
            <p:ph type="ftr" sz="quarter" idx="10"/>
          </p:nvPr>
        </p:nvSpPr>
        <p:spPr>
          <a:xfrm>
            <a:off x="457200" y="6565392"/>
            <a:ext cx="3937000" cy="137160"/>
          </a:xfrm>
          <a:prstGeom prst="rect">
            <a:avLst/>
          </a:prstGeom>
        </p:spPr>
        <p:txBody>
          <a:bodyPr/>
          <a:lstStyle/>
          <a:p>
            <a:pPr defTabSz="931863" fontAlgn="base">
              <a:spcBef>
                <a:spcPct val="0"/>
              </a:spcBef>
              <a:spcAft>
                <a:spcPct val="0"/>
              </a:spcAft>
            </a:pPr>
            <a:r>
              <a:rPr sz="2400">
                <a:solidFill>
                  <a:srgbClr val="505050">
                    <a:tint val="75000"/>
                  </a:srgbClr>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lvl1pPr>
          </a:lstStyle>
          <a:p>
            <a:pPr defTabSz="931863" fontAlgn="base">
              <a:spcBef>
                <a:spcPct val="0"/>
              </a:spcBef>
              <a:spcAft>
                <a:spcPct val="0"/>
              </a:spcAft>
            </a:pPr>
            <a:fld id="{27258FFF-F925-446B-8502-81C933981705}" type="slidenum">
              <a:rPr sz="2400" smtClean="0">
                <a:solidFill>
                  <a:srgbClr val="505050">
                    <a:tint val="75000"/>
                  </a:srgbClr>
                </a:solidFill>
                <a:ea typeface="MS PGothic" charset="0"/>
              </a:rPr>
              <a:pPr defTabSz="931863" fontAlgn="base">
                <a:spcBef>
                  <a:spcPct val="0"/>
                </a:spcBef>
                <a:spcAft>
                  <a:spcPct val="0"/>
                </a:spcAft>
              </a:pPr>
              <a:t>‹#›</a:t>
            </a:fld>
            <a:endParaRPr sz="2400">
              <a:solidFill>
                <a:srgbClr val="505050">
                  <a:tint val="75000"/>
                </a:srgbClr>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latin typeface="+mn-lt"/>
              </a:defRPr>
            </a:lvl1pPr>
            <a:lvl2pPr marL="690563" indent="-233363">
              <a:spcBef>
                <a:spcPts val="1200"/>
              </a:spcBef>
              <a:buSzPct val="100000"/>
              <a:buFont typeface="Segoe UI" pitchFamily="34" charset="0"/>
              <a:buChar char="‐"/>
              <a:defRPr sz="2000"/>
            </a:lvl2pPr>
            <a:lvl3pPr marL="1147763" indent="-233363">
              <a:spcBef>
                <a:spcPts val="1200"/>
              </a:spcBef>
              <a:buFont typeface="Wingdings" pitchFamily="2" charset="2"/>
              <a:buChar char="§"/>
              <a:defRPr sz="1800"/>
            </a:lvl3pPr>
            <a:lvl4pPr marL="1600200" indent="-342900">
              <a:spcBef>
                <a:spcPts val="1200"/>
              </a:spcBef>
              <a:buFont typeface="+mj-lt"/>
              <a:buAutoNum type="arabicPeriod"/>
              <a:defRPr sz="1600"/>
            </a:lvl4pPr>
            <a:lvl5pPr marL="1946275" indent="-342900">
              <a:spcBef>
                <a:spcPts val="1200"/>
              </a:spcBef>
              <a:buFont typeface="+mj-lt"/>
              <a:buAutoNum type="alphaLcParenR"/>
              <a:defRPr sz="1600"/>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6217825"/>
      </p:ext>
    </p:extLst>
  </p:cSld>
  <p:clrMapOvr>
    <a:masterClrMapping/>
  </p:clrMapOvr>
  <p:transition>
    <p:fade/>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8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bg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4190866178"/>
      </p:ext>
    </p:extLst>
  </p:cSld>
  <p:clrMapOvr>
    <a:masterClrMapping/>
  </p:clrMapOvr>
  <p:transition spd="slow">
    <p:wipe dir="r"/>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5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11830050" cy="1009651"/>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682954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2_36pt Title/26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2788912828"/>
      </p:ext>
    </p:extLst>
  </p:cSld>
  <p:clrMapOvr>
    <a:masterClrMapping/>
  </p:clrMapOvr>
  <p:transition>
    <p:fade/>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4_36pt Title/26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4136076144"/>
      </p:ext>
    </p:extLst>
  </p:cSld>
  <p:clrMapOvr>
    <a:masterClrMapping/>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3_36pt Title/26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369564225"/>
      </p:ext>
    </p:extLst>
  </p:cSld>
  <p:clrMapOvr>
    <a:masterClrMapping/>
  </p:clrMapOvr>
  <p:transition>
    <p:fade/>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1_36pt Title/24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3858436730"/>
      </p:ext>
    </p:extLst>
  </p:cSld>
  <p:clrMapOvr>
    <a:masterClrMapping/>
  </p:clrMapOvr>
  <p:transition>
    <p:fade/>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2_36pt Title/24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074327480"/>
      </p:ext>
    </p:extLst>
  </p:cSld>
  <p:clrMapOvr>
    <a:masterClrMapping/>
  </p:clrMapOvr>
  <p:transition>
    <p:fade/>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3_36pt Title/24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3422417074"/>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57"/>
            <a:ext cx="10058401" cy="1829593"/>
          </a:xfrm>
          <a:noFill/>
        </p:spPr>
        <p:txBody>
          <a:bodyPr lIns="182880" tIns="146304" rIns="182880" bIns="146304">
            <a:noAutofit/>
          </a:bodyPr>
          <a:lstStyle>
            <a:lvl1pPr marL="0" indent="0">
              <a:spcBef>
                <a:spcPts val="0"/>
              </a:spcBef>
              <a:buNone/>
              <a:defRPr sz="3600" spc="0" baseline="0">
                <a:gradFill>
                  <a:gsLst>
                    <a:gs pos="5833">
                      <a:schemeClr val="tx1"/>
                    </a:gs>
                    <a:gs pos="18000">
                      <a:schemeClr val="tx1"/>
                    </a:gs>
                  </a:gsLst>
                  <a:lin ang="5400000" scaled="0"/>
                </a:gradFill>
                <a:latin typeface="+mj-lt"/>
              </a:defRPr>
            </a:lvl1pPr>
          </a:lstStyle>
          <a:p>
            <a:pPr lvl="0"/>
            <a:r>
              <a:rPr lang="en-US"/>
              <a:t>Speaker Name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50805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Content Placeholder 5"/>
          <p:cNvSpPr>
            <a:spLocks noGrp="1"/>
          </p:cNvSpPr>
          <p:nvPr>
            <p:ph sz="quarter" idx="10"/>
          </p:nvPr>
        </p:nvSpPr>
        <p:spPr>
          <a:xfrm>
            <a:off x="387021" y="1415862"/>
            <a:ext cx="11756355" cy="5395706"/>
          </a:xfrm>
          <a:prstGeom prst="rect">
            <a:avLst/>
          </a:prstGeom>
        </p:spPr>
        <p:txBody>
          <a:bodyPr/>
          <a:lstStyle>
            <a:lvl1pPr>
              <a:spcBef>
                <a:spcPts val="1428"/>
              </a:spcBef>
              <a:defRPr b="0"/>
            </a:lvl1pPr>
            <a:lvl2pPr>
              <a:defRPr>
                <a:solidFill>
                  <a:schemeClr val="tx1">
                    <a:lumMod val="75000"/>
                    <a:lumOff val="25000"/>
                  </a:schemeClr>
                </a:solidFill>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55156352"/>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97110648"/>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0"/>
            <a:ext cx="11887200" cy="1688524"/>
          </a:xfrm>
          <a:prstGeom prst="rect">
            <a:avLst/>
          </a:prstGeom>
        </p:spPr>
        <p:txBody>
          <a:bodyPr/>
          <a:lstStyle>
            <a:lvl1pPr marL="0" indent="0">
              <a:buNone/>
              <a:defRPr>
                <a:gradFill>
                  <a:gsLst>
                    <a:gs pos="1250">
                      <a:schemeClr val="tx2"/>
                    </a:gs>
                    <a:gs pos="99000">
                      <a:schemeClr val="tx2"/>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userDrawn="1"/>
        </p:nvSpPr>
        <p:spPr bwMode="white">
          <a:xfrm>
            <a:off x="4289584" y="6696087"/>
            <a:ext cx="3857311"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049" spc="150">
                <a:gradFill>
                  <a:gsLst>
                    <a:gs pos="0">
                      <a:srgbClr val="505050">
                        <a:alpha val="50000"/>
                      </a:srgbClr>
                    </a:gs>
                    <a:gs pos="86000">
                      <a:srgbClr val="505050">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1143083377"/>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6" name="Footer Placeholder 4"/>
          <p:cNvSpPr>
            <a:spLocks noGrp="1"/>
          </p:cNvSpPr>
          <p:nvPr>
            <p:ph type="ftr" sz="quarter" idx="3"/>
          </p:nvPr>
        </p:nvSpPr>
        <p:spPr>
          <a:xfrm>
            <a:off x="7883181" y="6632708"/>
            <a:ext cx="3938217" cy="372394"/>
          </a:xfrm>
          <a:prstGeom prst="rect">
            <a:avLst/>
          </a:prstGeom>
        </p:spPr>
        <p:txBody>
          <a:bodyPr lIns="91416" tIns="0" rIns="91416" bIns="45708" anchor="ctr"/>
          <a:lstStyle>
            <a:lvl1pPr algn="r">
              <a:defRPr sz="1495">
                <a:solidFill>
                  <a:schemeClr val="bg1"/>
                </a:solidFill>
                <a:latin typeface="+mn-lt"/>
              </a:defRPr>
            </a:lvl1pPr>
          </a:lstStyle>
          <a:p>
            <a:pPr defTabSz="932264" fontAlgn="base">
              <a:spcBef>
                <a:spcPct val="0"/>
              </a:spcBef>
              <a:spcAft>
                <a:spcPct val="0"/>
              </a:spcAft>
            </a:pPr>
            <a:endParaRPr>
              <a:solidFill>
                <a:prstClr val="white"/>
              </a:solidFill>
              <a:ea typeface="MS PGothic" charset="0"/>
              <a:cs typeface="Arial"/>
            </a:endParaRPr>
          </a:p>
        </p:txBody>
      </p:sp>
    </p:spTree>
    <p:extLst>
      <p:ext uri="{BB962C8B-B14F-4D97-AF65-F5344CB8AC3E}">
        <p14:creationId xmlns:p14="http://schemas.microsoft.com/office/powerpoint/2010/main" val="2507401219"/>
      </p:ext>
    </p:extLst>
  </p:cSld>
  <p:clrMapOvr>
    <a:masterClrMapping/>
  </p:clrMapOvr>
  <mc:AlternateContent xmlns:mc="http://schemas.openxmlformats.org/markup-compatibility/2006" xmlns:p14="http://schemas.microsoft.com/office/powerpoint/2010/main">
    <mc:Choice Requires="p14">
      <p:transition spd="med" p14:dur="700">
        <p:wipe dir="r"/>
      </p:transition>
    </mc:Choice>
    <mc:Fallback xmlns="">
      <p:transition spd="med">
        <p:wipe dir="r"/>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5"/>
          <p:cNvSpPr>
            <a:spLocks noGrp="1"/>
          </p:cNvSpPr>
          <p:nvPr>
            <p:ph type="sldNum" sz="quarter" idx="4"/>
          </p:nvPr>
        </p:nvSpPr>
        <p:spPr>
          <a:xfrm>
            <a:off x="11555559" y="6569962"/>
            <a:ext cx="764654" cy="372394"/>
          </a:xfrm>
          <a:prstGeom prst="rect">
            <a:avLst/>
          </a:prstGeom>
        </p:spPr>
        <p:txBody>
          <a:bodyPr vert="horz" lIns="91440" tIns="45720" rIns="91440" bIns="45720" rtlCol="0" anchor="ctr"/>
          <a:lstStyle>
            <a:lvl1pPr algn="r">
              <a:defRPr sz="816">
                <a:solidFill>
                  <a:srgbClr val="E8E8E8"/>
                </a:solidFill>
              </a:defRPr>
            </a:lvl1pPr>
          </a:lstStyle>
          <a:p>
            <a:pPr defTabSz="931863" fontAlgn="base">
              <a:spcBef>
                <a:spcPct val="0"/>
              </a:spcBef>
              <a:spcAft>
                <a:spcPct val="0"/>
              </a:spcAft>
            </a:pPr>
            <a:fld id="{BD271169-D5A2-4E26-9D3F-58E320BF9E89}" type="slidenum">
              <a:rPr smtClean="0">
                <a:ea typeface="MS PGothic" charset="0"/>
              </a:rPr>
              <a:pPr defTabSz="931863" fontAlgn="base">
                <a:spcBef>
                  <a:spcPct val="0"/>
                </a:spcBef>
                <a:spcAft>
                  <a:spcPct val="0"/>
                </a:spcAft>
              </a:pPr>
              <a:t>‹#›</a:t>
            </a:fld>
            <a:endParaRPr>
              <a:ea typeface="MS PGothic" charset="0"/>
            </a:endParaRPr>
          </a:p>
        </p:txBody>
      </p:sp>
    </p:spTree>
    <p:extLst>
      <p:ext uri="{BB962C8B-B14F-4D97-AF65-F5344CB8AC3E}">
        <p14:creationId xmlns:p14="http://schemas.microsoft.com/office/powerpoint/2010/main" val="4106995233"/>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preserve="1" userDrawn="1">
  <p:cSld name="1_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41064"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4592" y="6565392"/>
            <a:ext cx="566928"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1221152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userDrawn="1">
  <p:cSld name="9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64364"/>
            <a:ext cx="7834977" cy="518091"/>
          </a:xfrm>
        </p:spPr>
        <p:txBody>
          <a:bodyPr anchor="ctr"/>
          <a:lstStyle>
            <a:lvl1pPr marL="0" indent="0" algn="l">
              <a:lnSpc>
                <a:spcPts val="2600"/>
              </a:lnSpc>
              <a:buNone/>
              <a:defRPr sz="1600">
                <a:solidFill>
                  <a:schemeClr val="tx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4067987409"/>
      </p:ext>
    </p:extLst>
  </p:cSld>
  <p:clrMapOvr>
    <a:masterClrMapping/>
  </p:clrMapOvr>
  <p:transition spd="slow">
    <p:wipe dir="r"/>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preserve="1" userDrawn="1">
  <p:cSld name="2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4560545"/>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2483935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772443259"/>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userDrawn="1">
  <p:cSld name="2_Title &amp; 2-color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gradFill>
                  <a:gsLst>
                    <a:gs pos="2920">
                      <a:schemeClr val="tx2"/>
                    </a:gs>
                    <a:gs pos="39000">
                      <a:schemeClr val="tx2"/>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7757260"/>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Video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57555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0.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rgbClr val="DA3C1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6666085"/>
      </p:ext>
    </p:extLst>
  </p:cSld>
  <p:clrMapOvr>
    <a:masterClrMapping/>
  </p:clrMapOvr>
  <p:transition>
    <p:fade/>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261004748"/>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userDrawn="1"/>
        </p:nvPicPr>
        <p:blipFill rotWithShape="1">
          <a:blip r:embed="rId2">
            <a:alphaModFix/>
            <a:extLst>
              <a:ext uri="{28A0092B-C50C-407E-A947-70E740481C1C}">
                <a14:useLocalDpi xmlns:a14="http://schemas.microsoft.com/office/drawing/2010/main"/>
              </a:ext>
            </a:extLst>
          </a:blip>
          <a:srcRect/>
          <a:stretch/>
        </p:blipFill>
        <p:spPr>
          <a:xfrm>
            <a:off x="0" y="0"/>
            <a:ext cx="12466637" cy="6994525"/>
          </a:xfrm>
          <a:prstGeom prst="rect">
            <a:avLst/>
          </a:prstGeom>
        </p:spPr>
      </p:pic>
    </p:spTree>
    <p:extLst>
      <p:ext uri="{BB962C8B-B14F-4D97-AF65-F5344CB8AC3E}">
        <p14:creationId xmlns:p14="http://schemas.microsoft.com/office/powerpoint/2010/main" val="3319517213"/>
      </p:ext>
    </p:extLst>
  </p:cSld>
  <p:clrMapOvr>
    <a:masterClrMapping/>
  </p:clrMapOvr>
  <p:transition spd="med">
    <p:wipe dir="r"/>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preserve="1" userDrawn="1">
  <p:cSld name="63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74638" y="1139825"/>
            <a:ext cx="11887200" cy="574675"/>
          </a:xfrm>
          <a:prstGeom prst="rect">
            <a:avLst/>
          </a:prstGeom>
        </p:spPr>
        <p:txBody>
          <a:bodyPr lIns="192024"/>
          <a:lstStyle>
            <a:lvl1pPr marL="0" indent="0">
              <a:buNone/>
              <a:defRPr lang="en-US" sz="2800" kern="1200" smtClean="0">
                <a:gradFill>
                  <a:gsLst>
                    <a:gs pos="2917">
                      <a:schemeClr val="tx2"/>
                    </a:gs>
                    <a:gs pos="100000">
                      <a:schemeClr val="tx2"/>
                    </a:gs>
                  </a:gsLst>
                  <a:lin ang="5400000" scaled="0"/>
                </a:gra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
        <p:nvSpPr>
          <p:cNvPr id="4" name="Footer Placeholder 2"/>
          <p:cNvSpPr>
            <a:spLocks noGrp="1"/>
          </p:cNvSpPr>
          <p:nvPr>
            <p:ph type="ftr" sz="quarter" idx="14"/>
          </p:nvPr>
        </p:nvSpPr>
        <p:spPr>
          <a:xfrm>
            <a:off x="457200" y="6565900"/>
            <a:ext cx="3937000" cy="136525"/>
          </a:xfrm>
          <a:prstGeom prst="rect">
            <a:avLst/>
          </a:prstGeom>
        </p:spPr>
        <p:txBody>
          <a:bodyPr/>
          <a:lstStyle>
            <a:lvl1pPr fontAlgn="base">
              <a:spcBef>
                <a:spcPct val="0"/>
              </a:spcBef>
              <a:spcAft>
                <a:spcPct val="0"/>
              </a:spcAft>
              <a:defRPr dirty="0" smtClean="0">
                <a:solidFill>
                  <a:srgbClr val="505050"/>
                </a:solidFill>
              </a:defRPr>
            </a:lvl1pPr>
          </a:lstStyle>
          <a:p>
            <a:pPr defTabSz="931863">
              <a:defRPr/>
            </a:pPr>
            <a:r>
              <a:rPr lang="en-US" sz="2400">
                <a:ea typeface="MS PGothic" charset="0"/>
              </a:rPr>
              <a:t>Microsoft Con2020fidential</a:t>
            </a:r>
            <a:endParaRPr sz="2400">
              <a:ea typeface="MS PGothic" charset="0"/>
            </a:endParaRPr>
          </a:p>
        </p:txBody>
      </p:sp>
      <p:sp>
        <p:nvSpPr>
          <p:cNvPr id="5" name="Slide Number Placeholder 3"/>
          <p:cNvSpPr>
            <a:spLocks noGrp="1"/>
          </p:cNvSpPr>
          <p:nvPr>
            <p:ph type="sldNum" sz="quarter" idx="15"/>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505050"/>
                </a:solidFill>
              </a:defRPr>
            </a:lvl1pPr>
          </a:lstStyle>
          <a:p>
            <a:pPr>
              <a:defRPr/>
            </a:pPr>
            <a:fld id="{56442AAA-6A77-5942-BCC4-0CCA4B0626F8}" type="slidenum">
              <a:rPr sz="2400">
                <a:ea typeface="MS PGothic" charset="0"/>
              </a:rPr>
              <a:pPr>
                <a:defRPr/>
              </a:pPr>
              <a:t>‹#›</a:t>
            </a:fld>
            <a:endParaRPr sz="2400">
              <a:ea typeface="MS PGothic" charset="0"/>
            </a:endParaRP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66236809"/>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900"/>
            <a:ext cx="3937000" cy="136525"/>
          </a:xfrm>
          <a:prstGeom prst="rect">
            <a:avLst/>
          </a:prstGeom>
        </p:spPr>
        <p:txBody>
          <a:bodyPr/>
          <a:lstStyle>
            <a:lvl1pPr fontAlgn="base">
              <a:spcBef>
                <a:spcPct val="0"/>
              </a:spcBef>
              <a:spcAft>
                <a:spcPct val="0"/>
              </a:spcAft>
              <a:defRPr dirty="0" smtClean="0">
                <a:solidFill>
                  <a:srgbClr val="000000"/>
                </a:solidFill>
              </a:defRPr>
            </a:lvl1pPr>
          </a:lstStyle>
          <a:p>
            <a:pPr defTabSz="931863">
              <a:defRPr/>
            </a:pPr>
            <a:r>
              <a:rPr lang="en-US" sz="2400">
                <a:ea typeface="MS PGothic" charset="0"/>
              </a:rPr>
              <a:t>Microsoft Con2020fidential</a:t>
            </a:r>
            <a:endParaRPr sz="2400">
              <a:ea typeface="MS PGothic" charset="0"/>
            </a:endParaRPr>
          </a:p>
        </p:txBody>
      </p:sp>
      <p:sp>
        <p:nvSpPr>
          <p:cNvPr id="3" name="Slide Number Placeholder 2"/>
          <p:cNvSpPr>
            <a:spLocks noGrp="1"/>
          </p:cNvSpPr>
          <p:nvPr>
            <p:ph type="sldNum" sz="quarter" idx="11"/>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000000"/>
                </a:solidFill>
              </a:defRPr>
            </a:lvl1pPr>
          </a:lstStyle>
          <a:p>
            <a:pPr>
              <a:defRPr/>
            </a:pPr>
            <a:fld id="{F8A0AC42-AA1D-4944-8D96-660DE70C7E1B}" type="slidenum">
              <a:rPr sz="2400">
                <a:ea typeface="MS PGothic" charset="0"/>
              </a:rPr>
              <a:pPr>
                <a:defRPr/>
              </a:pPr>
              <a:t>‹#›</a:t>
            </a:fld>
            <a:endParaRPr sz="2400">
              <a:ea typeface="MS PGothic" charset="0"/>
            </a:endParaRPr>
          </a:p>
        </p:txBody>
      </p:sp>
    </p:spTree>
    <p:extLst>
      <p:ext uri="{BB962C8B-B14F-4D97-AF65-F5344CB8AC3E}">
        <p14:creationId xmlns:p14="http://schemas.microsoft.com/office/powerpoint/2010/main" val="4276243664"/>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1495321"/>
      </p:ext>
    </p:extLst>
  </p:cSld>
  <p:clrMapOvr>
    <a:masterClrMapping/>
  </p:clrMapOvr>
  <p:transition spd="med">
    <p:wipe dir="r"/>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userDrawn="1">
  <p:cSld name="5_Title Only">
    <p:spTree>
      <p:nvGrpSpPr>
        <p:cNvPr id="1" name=""/>
        <p:cNvGrpSpPr/>
        <p:nvPr/>
      </p:nvGrpSpPr>
      <p:grpSpPr>
        <a:xfrm>
          <a:off x="0" y="0"/>
          <a:ext cx="0" cy="0"/>
          <a:chOff x="0" y="0"/>
          <a:chExt cx="0" cy="0"/>
        </a:xfrm>
      </p:grpSpPr>
      <p:sp>
        <p:nvSpPr>
          <p:cNvPr id="6" name="Footer Placeholder 5"/>
          <p:cNvSpPr>
            <a:spLocks noGrp="1"/>
          </p:cNvSpPr>
          <p:nvPr>
            <p:ph type="ftr" sz="quarter" idx="10"/>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7" name="Slide Number Placeholder 6"/>
          <p:cNvSpPr>
            <a:spLocks noGrp="1"/>
          </p:cNvSpPr>
          <p:nvPr>
            <p:ph type="sldNum" sz="quarter" idx="11"/>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0250978"/>
      </p:ext>
    </p:extLst>
  </p:cSld>
  <p:clrMapOvr>
    <a:masterClrMapping/>
  </p:clrMapOvr>
</p:sldLayout>
</file>

<file path=ppt/slideLayouts/slideLayout177.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92559488"/>
      </p:ext>
    </p:extLst>
  </p:cSld>
  <p:clrMapOvr>
    <a:masterClrMapping/>
  </p:clrMapOvr>
  <p:transition>
    <p:fade/>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userDrawn="1">
  <p:cSld name="7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2101025878"/>
      </p:ext>
    </p:extLst>
  </p:cSld>
  <p:clrMapOvr>
    <a:masterClrMapping/>
  </p:clrMapOvr>
</p:sldLayout>
</file>

<file path=ppt/slideLayouts/slideLayout179.xml><?xml version="1.0" encoding="utf-8"?>
<p:sldLayout xmlns:a="http://schemas.openxmlformats.org/drawingml/2006/main" xmlns:r="http://schemas.openxmlformats.org/officeDocument/2006/relationships" xmlns:p="http://schemas.openxmlformats.org/presentationml/2006/main" userDrawn="1">
  <p:cSld name="Title Slide Photo">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 y="0"/>
            <a:ext cx="12436475" cy="6994526"/>
          </a:xfrm>
          <a:prstGeom prst="rect">
            <a:avLst/>
          </a:prstGeom>
        </p:spPr>
      </p:pic>
      <p:sp>
        <p:nvSpPr>
          <p:cNvPr id="18" name="Rectangle 17"/>
          <p:cNvSpPr/>
          <p:nvPr userDrawn="1"/>
        </p:nvSpPr>
        <p:spPr bwMode="gray">
          <a:xfrm>
            <a:off x="274638" y="1516062"/>
            <a:ext cx="6400800" cy="3657600"/>
          </a:xfrm>
          <a:prstGeom prst="rect">
            <a:avLst/>
          </a:prstGeom>
          <a:solidFill>
            <a:schemeClr val="tx2">
              <a:alpha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ltGray">
          <a:xfrm>
            <a:off x="273050" y="1516060"/>
            <a:ext cx="6402388" cy="2103119"/>
          </a:xfrm>
          <a:noFill/>
        </p:spPr>
        <p:txBody>
          <a:bodyPr vert="horz" wrap="square" lIns="146304" tIns="91440" rIns="146304" bIns="91440" rtlCol="0" anchor="t" anchorCtr="0">
            <a:noAutofit/>
          </a:bodyPr>
          <a:lstStyle>
            <a:lvl1pPr>
              <a:defRPr lang="en-US" sz="6000" spc="-100" baseline="0" dirty="0">
                <a:gradFill>
                  <a:gsLst>
                    <a:gs pos="5833">
                      <a:srgbClr val="FFFFFF"/>
                    </a:gs>
                    <a:gs pos="18000">
                      <a:srgbClr val="FFFFFF"/>
                    </a:gs>
                  </a:gsLst>
                  <a:lin ang="5400000" scaled="0"/>
                </a:gradFill>
              </a:defRPr>
            </a:lvl1pPr>
          </a:lstStyle>
          <a:p>
            <a:pPr lvl="0"/>
            <a:r>
              <a:rPr lang="en-US"/>
              <a:t>Presentation title</a:t>
            </a:r>
          </a:p>
        </p:txBody>
      </p:sp>
      <p:sp>
        <p:nvSpPr>
          <p:cNvPr id="3" name="Text Placeholder 2"/>
          <p:cNvSpPr>
            <a:spLocks noGrp="1"/>
          </p:cNvSpPr>
          <p:nvPr>
            <p:ph type="body" sz="quarter" idx="14" hasCustomPrompt="1"/>
          </p:nvPr>
        </p:nvSpPr>
        <p:spPr bwMode="ltGray">
          <a:xfrm>
            <a:off x="274638" y="3619182"/>
            <a:ext cx="6400800" cy="1554478"/>
          </a:xfrm>
        </p:spPr>
        <p:txBody>
          <a:bodyPr tIns="109728" bIns="109728">
            <a:noAutofit/>
          </a:bodyPr>
          <a:lstStyle>
            <a:lvl1pPr marL="0" indent="0">
              <a:spcBef>
                <a:spcPts val="0"/>
              </a:spcBef>
              <a:buNone/>
              <a:defRPr sz="3200">
                <a:gradFill>
                  <a:gsLst>
                    <a:gs pos="1250">
                      <a:srgbClr val="FFFFFF"/>
                    </a:gs>
                    <a:gs pos="99000">
                      <a:srgbClr val="FFFFFF"/>
                    </a:gs>
                  </a:gsLst>
                  <a:lin ang="5400000" scaled="0"/>
                </a:gradFill>
              </a:defRPr>
            </a:lvl1pPr>
          </a:lstStyle>
          <a:p>
            <a:pPr lvl="0"/>
            <a:r>
              <a:rPr lang="en-US"/>
              <a:t>Speaker Name</a:t>
            </a:r>
          </a:p>
        </p:txBody>
      </p:sp>
      <p:pic>
        <p:nvPicPr>
          <p:cNvPr id="10" name="Picture 9"/>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gray">
          <a:xfrm>
            <a:off x="458332" y="6269752"/>
            <a:ext cx="1552931" cy="332660"/>
          </a:xfrm>
          <a:prstGeom prst="rect">
            <a:avLst/>
          </a:prstGeom>
        </p:spPr>
      </p:pic>
    </p:spTree>
    <p:extLst>
      <p:ext uri="{BB962C8B-B14F-4D97-AF65-F5344CB8AC3E}">
        <p14:creationId xmlns:p14="http://schemas.microsoft.com/office/powerpoint/2010/main" val="31646095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a:t>Section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9921913"/>
      </p:ext>
    </p:extLst>
  </p:cSld>
  <p:clrMapOvr>
    <a:masterClrMapping/>
  </p:clrMapOvr>
  <p:transition>
    <p:fade/>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showMasterSp="0" userDrawn="1">
  <p:cSld name="2_no title">
    <p:spTree>
      <p:nvGrpSpPr>
        <p:cNvPr id="1" name=""/>
        <p:cNvGrpSpPr/>
        <p:nvPr/>
      </p:nvGrpSpPr>
      <p:grpSpPr>
        <a:xfrm>
          <a:off x="0" y="0"/>
          <a:ext cx="0" cy="0"/>
          <a:chOff x="0" y="0"/>
          <a:chExt cx="0" cy="0"/>
        </a:xfrm>
      </p:grpSpPr>
    </p:spTree>
    <p:extLst>
      <p:ext uri="{BB962C8B-B14F-4D97-AF65-F5344CB8AC3E}">
        <p14:creationId xmlns:p14="http://schemas.microsoft.com/office/powerpoint/2010/main" val="89151648"/>
      </p:ext>
    </p:extLst>
  </p:cSld>
  <p:clrMapOvr>
    <a:masterClrMapping/>
  </p:clrMapOvr>
  <p:transition>
    <p:fade/>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showMasterSp="0" userDrawn="1">
  <p:cSld name="Blank Slide with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14550" y="233151"/>
            <a:ext cx="11395784" cy="777169"/>
          </a:xfrm>
        </p:spPr>
        <p:txBody>
          <a:bodyPr tIns="0" bIns="0" anchor="ctr">
            <a:normAutofit/>
          </a:bodyPr>
          <a:lstStyle>
            <a:lvl1pPr algn="l">
              <a:lnSpc>
                <a:spcPts val="2992"/>
              </a:lnSpc>
              <a:defRPr sz="4896" b="0" cap="none">
                <a:solidFill>
                  <a:schemeClr val="tx2"/>
                </a:solidFill>
                <a:latin typeface="Segoe UI Light" pitchFamily="34" charset="0"/>
              </a:defRPr>
            </a:lvl1pPr>
          </a:lstStyle>
          <a:p>
            <a:r>
              <a:rPr lang="en-US"/>
              <a:t>Click to edit master title style</a:t>
            </a:r>
          </a:p>
        </p:txBody>
      </p:sp>
    </p:spTree>
    <p:extLst>
      <p:ext uri="{BB962C8B-B14F-4D97-AF65-F5344CB8AC3E}">
        <p14:creationId xmlns:p14="http://schemas.microsoft.com/office/powerpoint/2010/main" val="1207040021"/>
      </p:ext>
    </p:extLst>
  </p:cSld>
  <p:clrMapOvr>
    <a:masterClrMapping/>
  </p:clrMapOvr>
  <p:transition>
    <p:fade/>
  </p:transition>
  <p:hf sldNum="0" hdr="0" ftr="0" dt="0"/>
</p:sldLayout>
</file>

<file path=ppt/slideLayouts/slideLayout182.xml><?xml version="1.0" encoding="utf-8"?>
<p:sldLayout xmlns:a="http://schemas.openxmlformats.org/drawingml/2006/main" xmlns:r="http://schemas.openxmlformats.org/officeDocument/2006/relationships" xmlns:p="http://schemas.openxmlformats.org/presentationml/2006/main" showMasterSp="0" userDrawn="1">
  <p:cSld name="1_Sub_1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15276" y="295857"/>
            <a:ext cx="11371675" cy="565027"/>
          </a:xfrm>
          <a:prstGeom prst="rect">
            <a:avLst/>
          </a:prstGeom>
        </p:spPr>
        <p:txBody>
          <a:bodyPr lIns="0" tIns="0" rIns="0" bIns="0"/>
          <a:lstStyle>
            <a:lvl1pPr>
              <a:defRPr lang="en-US" sz="4080" b="0" kern="1200" cap="all" spc="-184" baseline="0" dirty="0">
                <a:ln w="3175">
                  <a:noFill/>
                </a:ln>
                <a:solidFill>
                  <a:schemeClr val="tx1"/>
                </a:solidFill>
                <a:effectLst/>
                <a:latin typeface="Segoe UI Light" pitchFamily="34" charset="0"/>
                <a:ea typeface="+mn-ea"/>
                <a:cs typeface="Segoe UI" pitchFamily="34" charset="0"/>
              </a:defRPr>
            </a:lvl1pPr>
          </a:lstStyle>
          <a:p>
            <a:r>
              <a:rPr lang="en-US"/>
              <a:t>Main Title for the slide</a:t>
            </a:r>
          </a:p>
        </p:txBody>
      </p:sp>
      <p:sp>
        <p:nvSpPr>
          <p:cNvPr id="17" name="Text Placeholder 14"/>
          <p:cNvSpPr>
            <a:spLocks noGrp="1"/>
          </p:cNvSpPr>
          <p:nvPr>
            <p:ph type="body" sz="quarter" idx="10" hasCustomPrompt="1"/>
          </p:nvPr>
        </p:nvSpPr>
        <p:spPr>
          <a:xfrm>
            <a:off x="712197" y="899898"/>
            <a:ext cx="11388676" cy="400238"/>
          </a:xfrm>
          <a:prstGeom prst="rect">
            <a:avLst/>
          </a:prstGeom>
        </p:spPr>
        <p:txBody>
          <a:bodyPr lIns="0" tIns="0" rIns="0" bIns="0"/>
          <a:lstStyle>
            <a:lvl1pPr marL="0" indent="0">
              <a:buFontTx/>
              <a:buNone/>
              <a:defRPr sz="2890" spc="-154">
                <a:solidFill>
                  <a:schemeClr val="accent2">
                    <a:lumMod val="20000"/>
                    <a:lumOff val="80000"/>
                  </a:schemeClr>
                </a:solidFill>
                <a:latin typeface="Segoe UI Light" pitchFamily="34" charset="0"/>
              </a:defRPr>
            </a:lvl1pPr>
          </a:lstStyle>
          <a:p>
            <a:pPr lvl="0"/>
            <a:r>
              <a:rPr lang="en-US"/>
              <a:t>Sub Title for the slide</a:t>
            </a:r>
          </a:p>
        </p:txBody>
      </p:sp>
    </p:spTree>
    <p:extLst>
      <p:ext uri="{BB962C8B-B14F-4D97-AF65-F5344CB8AC3E}">
        <p14:creationId xmlns:p14="http://schemas.microsoft.com/office/powerpoint/2010/main" val="4087829565"/>
      </p:ext>
    </p:extLst>
  </p:cSld>
  <p:clrMapOvr>
    <a:masterClrMapping/>
  </p:clrMapOvr>
  <p:transition>
    <p:fade/>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1"/>
          </p:nvPr>
        </p:nvSpPr>
        <p:spPr>
          <a:xfrm>
            <a:off x="531279" y="1476625"/>
            <a:ext cx="5504574" cy="2674578"/>
          </a:xfrm>
        </p:spPr>
        <p:txBody>
          <a:bodyPr/>
          <a:lstStyle>
            <a:lvl1pPr marL="0" indent="0">
              <a:spcBef>
                <a:spcPts val="1224"/>
              </a:spcBef>
              <a:buNone/>
              <a:defRPr sz="4100">
                <a:gradFill>
                  <a:gsLst>
                    <a:gs pos="100000">
                      <a:schemeClr val="tx2"/>
                    </a:gs>
                    <a:gs pos="0">
                      <a:schemeClr val="tx2"/>
                    </a:gs>
                  </a:gsLst>
                  <a:lin ang="5400000" scaled="0"/>
                </a:gradFill>
                <a:latin typeface="+mj-lt"/>
              </a:defRPr>
            </a:lvl1pPr>
            <a:lvl2pPr marL="0" indent="0">
              <a:buNone/>
              <a:defRPr sz="2000"/>
            </a:lvl2pPr>
            <a:lvl3pPr marL="238054" indent="0">
              <a:buNone/>
              <a:defRPr sz="2000"/>
            </a:lvl3pPr>
            <a:lvl4pPr marL="466390" indent="0">
              <a:buNone/>
              <a:defRPr sz="2000"/>
            </a:lvl4pPr>
            <a:lvl5pPr marL="707682" indent="0">
              <a:buNone/>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2"/>
          </p:nvPr>
        </p:nvSpPr>
        <p:spPr>
          <a:xfrm>
            <a:off x="6405480" y="1476625"/>
            <a:ext cx="5504574" cy="2674578"/>
          </a:xfrm>
        </p:spPr>
        <p:txBody>
          <a:bodyPr/>
          <a:lstStyle>
            <a:lvl1pPr marL="0" indent="0">
              <a:spcBef>
                <a:spcPts val="1224"/>
              </a:spcBef>
              <a:buNone/>
              <a:defRPr lang="en-US" sz="4100" kern="1200" spc="-71" baseline="0" dirty="0" smtClean="0">
                <a:gradFill>
                  <a:gsLst>
                    <a:gs pos="100000">
                      <a:schemeClr val="tx2"/>
                    </a:gs>
                    <a:gs pos="0">
                      <a:schemeClr val="tx2"/>
                    </a:gs>
                  </a:gsLst>
                  <a:lin ang="5400000" scaled="0"/>
                </a:gradFill>
                <a:latin typeface="+mj-lt"/>
                <a:ea typeface="+mn-ea"/>
                <a:cs typeface="+mn-cs"/>
              </a:defRPr>
            </a:lvl1pPr>
            <a:lvl2pPr marL="3239"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2000" kern="1200" spc="-71" baseline="0" dirty="0" smtClean="0">
                <a:gradFill>
                  <a:gsLst>
                    <a:gs pos="1250">
                      <a:schemeClr val="tx1"/>
                    </a:gs>
                    <a:gs pos="100000">
                      <a:schemeClr val="tx1"/>
                    </a:gs>
                  </a:gsLst>
                  <a:lin ang="5400000" scaled="0"/>
                </a:gradFill>
                <a:latin typeface="+mn-lt"/>
                <a:ea typeface="+mn-ea"/>
                <a:cs typeface="+mn-cs"/>
              </a:defRPr>
            </a:lvl2pPr>
            <a:lvl3pPr marL="238054"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2000" kern="1200" spc="-71" baseline="0" dirty="0" smtClean="0">
                <a:gradFill>
                  <a:gsLst>
                    <a:gs pos="1250">
                      <a:schemeClr val="tx1"/>
                    </a:gs>
                    <a:gs pos="100000">
                      <a:schemeClr val="tx1"/>
                    </a:gs>
                  </a:gsLst>
                  <a:lin ang="5400000" scaled="0"/>
                </a:gradFill>
                <a:latin typeface="+mn-lt"/>
                <a:ea typeface="+mn-ea"/>
                <a:cs typeface="+mn-cs"/>
              </a:defRPr>
            </a:lvl3pPr>
            <a:lvl4pPr marL="469629"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2000" kern="1200" spc="-71" baseline="0" dirty="0" smtClean="0">
                <a:gradFill>
                  <a:gsLst>
                    <a:gs pos="1250">
                      <a:schemeClr val="tx1"/>
                    </a:gs>
                    <a:gs pos="100000">
                      <a:schemeClr val="tx1"/>
                    </a:gs>
                  </a:gsLst>
                  <a:lin ang="5400000" scaled="0"/>
                </a:gradFill>
                <a:latin typeface="+mn-lt"/>
                <a:ea typeface="+mn-ea"/>
                <a:cs typeface="+mn-cs"/>
              </a:defRPr>
            </a:lvl4pPr>
            <a:lvl5pPr marL="701204" marR="0" indent="0" algn="l" defTabSz="932742" rtl="0" eaLnBrk="1" fontAlgn="auto" latinLnBrk="0" hangingPunct="1">
              <a:lnSpc>
                <a:spcPct val="90000"/>
              </a:lnSpc>
              <a:spcBef>
                <a:spcPct val="20000"/>
              </a:spcBef>
              <a:spcAft>
                <a:spcPts val="0"/>
              </a:spcAft>
              <a:buClrTx/>
              <a:buSzPct val="90000"/>
              <a:buFont typeface="Arial" pitchFamily="34" charset="0"/>
              <a:buNone/>
              <a:tabLst/>
              <a:defRPr lang="en-US" sz="2000" kern="1200" spc="-71" baseline="0" dirty="0">
                <a:gradFill>
                  <a:gsLst>
                    <a:gs pos="1250">
                      <a:schemeClr val="tx1"/>
                    </a:gs>
                    <a:gs pos="100000">
                      <a:schemeClr val="tx1"/>
                    </a:gs>
                  </a:gsLst>
                  <a:lin ang="5400000" scaled="0"/>
                </a:gradFill>
                <a:latin typeface="+mn-lt"/>
                <a:ea typeface="+mn-ea"/>
                <a:cs typeface="+mn-cs"/>
              </a:defRPr>
            </a:lvl5pPr>
          </a:lstStyle>
          <a:p>
            <a:pPr marL="0" marR="0" lvl="0"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Click to edit Master text styles</a:t>
            </a:r>
          </a:p>
          <a:p>
            <a:pPr marL="0" marR="0" lvl="1"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932742" rtl="0" eaLnBrk="1" fontAlgn="auto" latinLnBrk="0" hangingPunct="1">
              <a:lnSpc>
                <a:spcPct val="90000"/>
              </a:lnSpc>
              <a:spcBef>
                <a:spcPct val="20000"/>
              </a:spcBef>
              <a:spcAft>
                <a:spcPts val="0"/>
              </a:spcAft>
              <a:buClrTx/>
              <a:buSzPct val="90000"/>
              <a:buFont typeface="Arial" pitchFamily="34" charset="0"/>
              <a:buNone/>
              <a:tabLst/>
            </a:pPr>
            <a:r>
              <a:rPr lang="en-US"/>
              <a:t>Fifth level</a:t>
            </a:r>
          </a:p>
        </p:txBody>
      </p:sp>
      <p:sp>
        <p:nvSpPr>
          <p:cNvPr id="5" name="TextBox 7"/>
          <p:cNvSpPr txBox="1"/>
          <p:nvPr/>
        </p:nvSpPr>
        <p:spPr>
          <a:xfrm>
            <a:off x="4244844" y="6724747"/>
            <a:ext cx="3946786" cy="169277"/>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100" spc="153">
                <a:gradFill>
                  <a:gsLst>
                    <a:gs pos="0">
                      <a:srgbClr val="FFFFFF">
                        <a:alpha val="50000"/>
                      </a:srgbClr>
                    </a:gs>
                    <a:gs pos="86000">
                      <a:srgbClr val="FFFFFF">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3206573835"/>
      </p:ext>
    </p:extLst>
  </p:cSld>
  <p:clrMapOvr>
    <a:masterClrMapping/>
  </p:clrMapOvr>
  <p:transition>
    <p:fade/>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a:t>Slide for Developer Code</a:t>
            </a:r>
          </a:p>
        </p:txBody>
      </p:sp>
      <p:sp>
        <p:nvSpPr>
          <p:cNvPr id="3" name="Rectangle 2"/>
          <p:cNvSpPr/>
          <p:nvPr/>
        </p:nvSpPr>
        <p:spPr bwMode="hidden">
          <a:xfrm>
            <a:off x="1" y="1178952"/>
            <a:ext cx="12436475" cy="5815573"/>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28850" y="1476624"/>
            <a:ext cx="11378776" cy="2131353"/>
          </a:xfrm>
        </p:spPr>
        <p:txBody>
          <a:bodyPr/>
          <a:lstStyle>
            <a:lvl1pPr marL="0" indent="0">
              <a:buNone/>
              <a:defRPr sz="3300">
                <a:gradFill>
                  <a:gsLst>
                    <a:gs pos="1250">
                      <a:srgbClr val="000000"/>
                    </a:gs>
                    <a:gs pos="100000">
                      <a:srgbClr val="000000"/>
                    </a:gs>
                  </a:gsLst>
                  <a:lin ang="5400000" scaled="0"/>
                </a:gradFill>
                <a:latin typeface="Consolas" pitchFamily="49" charset="0"/>
                <a:cs typeface="Consolas" pitchFamily="49" charset="0"/>
              </a:defRPr>
            </a:lvl1pPr>
            <a:lvl2pPr marL="346553" indent="0">
              <a:buNone/>
              <a:defRPr>
                <a:gradFill>
                  <a:gsLst>
                    <a:gs pos="1250">
                      <a:srgbClr val="000000"/>
                    </a:gs>
                    <a:gs pos="100000">
                      <a:srgbClr val="000000"/>
                    </a:gs>
                  </a:gsLst>
                  <a:lin ang="5400000" scaled="0"/>
                </a:gradFill>
                <a:latin typeface="Consolas" pitchFamily="49" charset="0"/>
                <a:cs typeface="Consolas" pitchFamily="49" charset="0"/>
              </a:defRPr>
            </a:lvl2pPr>
            <a:lvl3pPr marL="584607" indent="0">
              <a:buNone/>
              <a:defRPr>
                <a:gradFill>
                  <a:gsLst>
                    <a:gs pos="1250">
                      <a:srgbClr val="000000"/>
                    </a:gs>
                    <a:gs pos="100000">
                      <a:srgbClr val="000000"/>
                    </a:gs>
                  </a:gsLst>
                  <a:lin ang="5400000" scaled="0"/>
                </a:gradFill>
                <a:latin typeface="Consolas" pitchFamily="49" charset="0"/>
                <a:cs typeface="Consolas" pitchFamily="49" charset="0"/>
              </a:defRPr>
            </a:lvl3pPr>
            <a:lvl4pPr marL="814563" indent="0">
              <a:buNone/>
              <a:defRPr>
                <a:gradFill>
                  <a:gsLst>
                    <a:gs pos="1250">
                      <a:srgbClr val="000000"/>
                    </a:gs>
                    <a:gs pos="100000">
                      <a:srgbClr val="000000"/>
                    </a:gs>
                  </a:gsLst>
                  <a:lin ang="5400000" scaled="0"/>
                </a:gradFill>
                <a:latin typeface="Consolas" pitchFamily="49" charset="0"/>
                <a:cs typeface="Consolas" pitchFamily="49" charset="0"/>
              </a:defRPr>
            </a:lvl4pPr>
            <a:lvl5pPr marL="1050997" indent="0">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9850837"/>
      </p:ext>
    </p:extLst>
  </p:cSld>
  <p:clrMapOvr>
    <a:masterClrMapping/>
  </p:clrMapOvr>
  <p:transition>
    <p:fade/>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1824" y="250962"/>
            <a:ext cx="11192828" cy="448490"/>
          </a:xfrm>
        </p:spPr>
        <p:txBody>
          <a:bodyPr/>
          <a:lstStyle/>
          <a:p>
            <a:r>
              <a:rPr lang="en-US"/>
              <a:t>Click to edit Master title style</a:t>
            </a:r>
          </a:p>
        </p:txBody>
      </p:sp>
      <p:sp>
        <p:nvSpPr>
          <p:cNvPr id="3" name="Content Placeholder 2"/>
          <p:cNvSpPr>
            <a:spLocks noGrp="1"/>
          </p:cNvSpPr>
          <p:nvPr>
            <p:ph idx="1"/>
          </p:nvPr>
        </p:nvSpPr>
        <p:spPr>
          <a:xfrm>
            <a:off x="621824" y="1532746"/>
            <a:ext cx="11192828" cy="2295500"/>
          </a:xfrm>
        </p:spPr>
        <p:txBody>
          <a:bodyPr/>
          <a:lstStyle>
            <a:lvl1pPr>
              <a:spcAft>
                <a:spcPts val="0"/>
              </a:spcAft>
              <a:defRPr/>
            </a:lvl1pPr>
            <a:lvl2pPr>
              <a:spcBef>
                <a:spcPts val="1122"/>
              </a:spcBef>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8"/>
          <p:cNvSpPr>
            <a:spLocks noGrp="1"/>
          </p:cNvSpPr>
          <p:nvPr>
            <p:ph type="body" sz="quarter" idx="13"/>
          </p:nvPr>
        </p:nvSpPr>
        <p:spPr>
          <a:xfrm>
            <a:off x="621824" y="640388"/>
            <a:ext cx="11192828" cy="318357"/>
          </a:xfrm>
        </p:spPr>
        <p:txBody>
          <a:bodyPr tIns="0"/>
          <a:lstStyle>
            <a:lvl1pPr>
              <a:spcAft>
                <a:spcPts val="0"/>
              </a:spcAft>
              <a:defRPr sz="1632">
                <a:solidFill>
                  <a:schemeClr val="bg1"/>
                </a:solidFill>
                <a:latin typeface="Segoe" pitchFamily="34" charset="0"/>
              </a:defRPr>
            </a:lvl1pPr>
          </a:lstStyle>
          <a:p>
            <a:pPr lvl="0"/>
            <a:r>
              <a:rPr lang="en-US"/>
              <a:t>Click to edit Master text styles</a:t>
            </a:r>
          </a:p>
        </p:txBody>
      </p:sp>
    </p:spTree>
    <p:extLst>
      <p:ext uri="{BB962C8B-B14F-4D97-AF65-F5344CB8AC3E}">
        <p14:creationId xmlns:p14="http://schemas.microsoft.com/office/powerpoint/2010/main" val="3194165911"/>
      </p:ext>
    </p:extLst>
  </p:cSld>
  <p:clrMapOvr>
    <a:masterClrMapping/>
  </p:clrMapOvr>
</p:sldLayout>
</file>

<file path=ppt/slideLayouts/slideLayout186.xml><?xml version="1.0" encoding="utf-8"?>
<p:sldLayout xmlns:a="http://schemas.openxmlformats.org/drawingml/2006/main" xmlns:r="http://schemas.openxmlformats.org/officeDocument/2006/relationships" xmlns:p="http://schemas.openxmlformats.org/presentationml/2006/main"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82576" y="1211263"/>
            <a:ext cx="11889564" cy="917575"/>
          </a:xfrm>
        </p:spPr>
        <p:txBody>
          <a:bodyPr/>
          <a:lstStyle>
            <a:lvl1pPr>
              <a:defRPr sz="7200" baseline="0"/>
            </a:lvl1pPr>
          </a:lstStyle>
          <a:p>
            <a:r>
              <a:rPr lang="en-US"/>
              <a:t>Click to edit Master title style</a:t>
            </a:r>
          </a:p>
        </p:txBody>
      </p:sp>
    </p:spTree>
    <p:extLst>
      <p:ext uri="{BB962C8B-B14F-4D97-AF65-F5344CB8AC3E}">
        <p14:creationId xmlns:p14="http://schemas.microsoft.com/office/powerpoint/2010/main" val="996862714"/>
      </p:ext>
    </p:extLst>
  </p:cSld>
  <p:clrMapOvr>
    <a:masterClrMapping/>
  </p:clrMapOvr>
  <p:transition>
    <p:fade/>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userDrawn="1">
  <p:cSld name="Title Slide 2">
    <p:bg bwMode="gray">
      <p:bgPr>
        <a:solidFill>
          <a:schemeClr val="bg1"/>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5"/>
          </p:nvPr>
        </p:nvSpPr>
        <p:spPr>
          <a:xfrm>
            <a:off x="0" y="-1"/>
            <a:ext cx="12436475" cy="6994525"/>
          </a:xfrm>
        </p:spPr>
        <p:txBody>
          <a:bodyPr/>
          <a:lstStyle>
            <a:lvl1pPr marL="0" indent="0">
              <a:buNone/>
              <a:defRPr/>
            </a:lvl1pPr>
          </a:lstStyle>
          <a:p>
            <a:r>
              <a:rPr lang="en-US"/>
              <a:t>Click icon to add picture</a:t>
            </a:r>
          </a:p>
        </p:txBody>
      </p:sp>
      <p:sp>
        <p:nvSpPr>
          <p:cNvPr id="2" name="Footer Placeholder 1"/>
          <p:cNvSpPr>
            <a:spLocks noGrp="1"/>
          </p:cNvSpPr>
          <p:nvPr>
            <p:ph type="ftr" sz="quarter" idx="13"/>
          </p:nvPr>
        </p:nvSpPr>
        <p:spPr>
          <a:xfrm>
            <a:off x="274638" y="6689365"/>
            <a:ext cx="3937000" cy="137160"/>
          </a:xfrm>
          <a:prstGeom prst="rect">
            <a:avLst/>
          </a:prstGeom>
        </p:spPr>
        <p:txBody>
          <a:bodyPr/>
          <a:lstStyle/>
          <a:p>
            <a:pPr defTabSz="931863" fontAlgn="base">
              <a:spcBef>
                <a:spcPct val="0"/>
              </a:spcBef>
              <a:spcAft>
                <a:spcPct val="0"/>
              </a:spcAft>
            </a:pPr>
            <a:r>
              <a:rPr lang="en-US" sz="2400">
                <a:solidFill>
                  <a:srgbClr val="505050"/>
                </a:solidFill>
                <a:ea typeface="MS PGothic" charset="0"/>
              </a:rPr>
              <a:t>Microsoft Confidential</a:t>
            </a:r>
          </a:p>
        </p:txBody>
      </p:sp>
      <p:sp>
        <p:nvSpPr>
          <p:cNvPr id="3" name="Slide Number Placeholder 2"/>
          <p:cNvSpPr>
            <a:spLocks noGrp="1"/>
          </p:cNvSpPr>
          <p:nvPr>
            <p:ph type="sldNum" sz="quarter" idx="14"/>
          </p:nvPr>
        </p:nvSpPr>
        <p:spPr>
          <a:xfrm>
            <a:off x="11595101" y="6689365"/>
            <a:ext cx="566737" cy="137160"/>
          </a:xfrm>
          <a:prstGeom prst="rect">
            <a:avLst/>
          </a:prstGeom>
        </p:spPr>
        <p:txBody>
          <a:bodyPr/>
          <a:lstStyle/>
          <a:p>
            <a:pPr defTabSz="931863" fontAlgn="base">
              <a:spcBef>
                <a:spcPct val="0"/>
              </a:spcBef>
              <a:spcAft>
                <a:spcPct val="0"/>
              </a:spcAft>
            </a:pPr>
            <a:fld id="{27258FFF-F925-446B-8502-81C933981705}" type="slidenum">
              <a:rPr lang="en-US" sz="2400" smtClean="0">
                <a:solidFill>
                  <a:srgbClr val="505050"/>
                </a:solidFill>
                <a:ea typeface="MS PGothic" charset="0"/>
              </a:rPr>
              <a:pPr defTabSz="931863" fontAlgn="base">
                <a:spcBef>
                  <a:spcPct val="0"/>
                </a:spcBef>
                <a:spcAft>
                  <a:spcPct val="0"/>
                </a:spcAft>
              </a:pPr>
              <a:t>‹#›</a:t>
            </a:fld>
            <a:endParaRPr lang="en-US" sz="2400">
              <a:solidFill>
                <a:srgbClr val="505050"/>
              </a:solidFill>
              <a:ea typeface="MS PGothic" charset="0"/>
            </a:endParaRPr>
          </a:p>
        </p:txBody>
      </p:sp>
      <p:sp>
        <p:nvSpPr>
          <p:cNvPr id="7" name="Text Placeholder 4"/>
          <p:cNvSpPr>
            <a:spLocks noGrp="1"/>
          </p:cNvSpPr>
          <p:nvPr>
            <p:ph type="body" sz="quarter" idx="12" hasCustomPrompt="1"/>
          </p:nvPr>
        </p:nvSpPr>
        <p:spPr>
          <a:xfrm>
            <a:off x="276540" y="3954457"/>
            <a:ext cx="5197379" cy="1018969"/>
          </a:xfrm>
          <a:noFill/>
        </p:spPr>
        <p:txBody>
          <a:bodyPr lIns="182880" tIns="146304" rIns="182880" bIns="146304">
            <a:noAutofit/>
          </a:bodyPr>
          <a:lstStyle>
            <a:lvl1pPr marL="0" indent="0">
              <a:spcBef>
                <a:spcPts val="0"/>
              </a:spcBef>
              <a:buNone/>
              <a:defRPr sz="3600" spc="0" baseline="0">
                <a:gradFill>
                  <a:gsLst>
                    <a:gs pos="7965">
                      <a:schemeClr val="tx1"/>
                    </a:gs>
                    <a:gs pos="8000">
                      <a:schemeClr val="tx1"/>
                    </a:gs>
                  </a:gsLst>
                  <a:lin ang="5400000" scaled="0"/>
                </a:gradFill>
                <a:latin typeface="+mj-lt"/>
              </a:defRPr>
            </a:lvl1pPr>
          </a:lstStyle>
          <a:p>
            <a:pPr lvl="0"/>
            <a:r>
              <a:rPr lang="en-US"/>
              <a:t>Speaker Name</a:t>
            </a:r>
          </a:p>
        </p:txBody>
      </p:sp>
      <p:sp>
        <p:nvSpPr>
          <p:cNvPr id="8" name="Title 1"/>
          <p:cNvSpPr>
            <a:spLocks noGrp="1"/>
          </p:cNvSpPr>
          <p:nvPr>
            <p:ph type="title" hasCustomPrompt="1"/>
          </p:nvPr>
        </p:nvSpPr>
        <p:spPr>
          <a:xfrm>
            <a:off x="274703" y="2125677"/>
            <a:ext cx="5187450" cy="1828800"/>
          </a:xfrm>
          <a:noFill/>
        </p:spPr>
        <p:txBody>
          <a:bodyPr lIns="146304" tIns="91440" rIns="146304" bIns="91440" anchor="t" anchorCtr="0"/>
          <a:lstStyle>
            <a:lvl1pPr>
              <a:defRPr sz="6000" spc="-100" baseline="0">
                <a:gradFill>
                  <a:gsLst>
                    <a:gs pos="7965">
                      <a:schemeClr val="tx1"/>
                    </a:gs>
                    <a:gs pos="8000">
                      <a:schemeClr val="tx1"/>
                    </a:gs>
                  </a:gsLst>
                  <a:lin ang="5400000" scaled="0"/>
                </a:gradFill>
              </a:defRPr>
            </a:lvl1pPr>
          </a:lstStyle>
          <a:p>
            <a:r>
              <a:rPr lang="en-US"/>
              <a:t>Presentation title</a:t>
            </a:r>
          </a:p>
        </p:txBody>
      </p:sp>
      <p:pic>
        <p:nvPicPr>
          <p:cNvPr id="9" name="Picture 8" descr="C:\Users\petern\AppData\Local\Temp\vmware-petern\VMwareDnD\8013908a\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4"/>
            <a:ext cx="1877080" cy="4098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7074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302">
          <p15:clr>
            <a:srgbClr val="C35EA4"/>
          </p15:clr>
        </p15:guide>
        <p15:guide id="2" orient="horz" pos="4104">
          <p15:clr>
            <a:srgbClr val="C35EA4"/>
          </p15:clr>
        </p15:guide>
        <p15:guide id="3" pos="288">
          <p15:clr>
            <a:srgbClr val="C35EA4"/>
          </p15:clr>
        </p15:guide>
        <p15:guide id="4" pos="7546">
          <p15:clr>
            <a:srgbClr val="C35E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0927671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p>
            <a:endParaRPr lang="en-US"/>
          </a:p>
        </p:txBody>
      </p:sp>
      <p:sp>
        <p:nvSpPr>
          <p:cNvPr id="2" name="Title 1"/>
          <p:cNvSpPr>
            <a:spLocks noGrp="1"/>
          </p:cNvSpPr>
          <p:nvPr>
            <p:ph type="title"/>
          </p:nvPr>
        </p:nvSpPr>
        <p:spPr>
          <a:xfrm>
            <a:off x="274320" y="1211263"/>
            <a:ext cx="4572318" cy="4572000"/>
          </a:xfrm>
        </p:spPr>
        <p:txBody>
          <a:bodyPr/>
          <a:lstStyle>
            <a:lvl1pPr>
              <a:defRPr sz="4800"/>
            </a:lvl1pPr>
          </a:lstStyle>
          <a:p>
            <a:r>
              <a:rPr lang="en-US"/>
              <a:t>Click to edit Master title style</a:t>
            </a:r>
          </a:p>
        </p:txBody>
      </p:sp>
      <p:pic>
        <p:nvPicPr>
          <p:cNvPr id="5" name="Picture 4"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690449"/>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74819" y="276986"/>
            <a:ext cx="6400614" cy="654538"/>
          </a:xfrm>
          <a:prstGeom prst="rect">
            <a:avLst/>
          </a:prstGeom>
        </p:spPr>
        <p:txBody>
          <a:bodyPr lIns="182880" tIns="146304" rIns="182880" bIns="146304" anchor="t" anchorCtr="0">
            <a:noAutofit/>
          </a:bodyPr>
          <a:lstStyle>
            <a:lvl1pPr marL="0" indent="0">
              <a:lnSpc>
                <a:spcPts val="2800"/>
              </a:lnSpc>
              <a:spcBef>
                <a:spcPts val="0"/>
              </a:spcBef>
              <a:buFontTx/>
              <a:buNone/>
              <a:defRPr sz="2400">
                <a:gradFill>
                  <a:gsLst>
                    <a:gs pos="46903">
                      <a:schemeClr val="tx1"/>
                    </a:gs>
                    <a:gs pos="83000">
                      <a:schemeClr val="tx1"/>
                    </a:gs>
                  </a:gsLst>
                  <a:lin ang="5400000" scaled="0"/>
                </a:gra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8045"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1433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873347"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600834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8045" y="1274472"/>
            <a:ext cx="2743200"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14325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600817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873092"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880985704"/>
      </p:ext>
    </p:extLst>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Soli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2142636"/>
            <a:ext cx="11228387" cy="897427"/>
          </a:xfrm>
        </p:spPr>
        <p:txBody>
          <a:bodyPr/>
          <a:lstStyle>
            <a:lvl1pPr>
              <a:defRPr sz="6000">
                <a:solidFill>
                  <a:schemeClr val="bg1"/>
                </a:solidFill>
              </a:defRPr>
            </a:lvl1pPr>
          </a:lstStyle>
          <a:p>
            <a:r>
              <a:rPr lang="en-US"/>
              <a:t>Headline here</a:t>
            </a:r>
          </a:p>
        </p:txBody>
      </p:sp>
      <p:sp>
        <p:nvSpPr>
          <p:cNvPr id="3" name="Subtitle 2"/>
          <p:cNvSpPr>
            <a:spLocks noGrp="1"/>
          </p:cNvSpPr>
          <p:nvPr>
            <p:ph type="subTitle" idx="1" hasCustomPrompt="1"/>
          </p:nvPr>
        </p:nvSpPr>
        <p:spPr>
          <a:xfrm>
            <a:off x="274702" y="4440119"/>
            <a:ext cx="8705850" cy="1055382"/>
          </a:xfrm>
        </p:spPr>
        <p:txBody>
          <a:bodyPr/>
          <a:lstStyle>
            <a:lvl1pPr marL="0" indent="0" algn="l">
              <a:lnSpc>
                <a:spcPts val="2700"/>
              </a:lnSpc>
              <a:buNone/>
              <a:defRPr sz="22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Speaker Name</a:t>
            </a:r>
            <a:br>
              <a:rPr lang="en-US"/>
            </a:br>
            <a:r>
              <a:rPr lang="en-US"/>
              <a:t>Date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3324" y="479775"/>
            <a:ext cx="1304123" cy="285764"/>
          </a:xfrm>
          <a:prstGeom prst="rect">
            <a:avLst/>
          </a:prstGeom>
        </p:spPr>
      </p:pic>
      <p:sp>
        <p:nvSpPr>
          <p:cNvPr id="5" name="Text Placeholder 4"/>
          <p:cNvSpPr>
            <a:spLocks noGrp="1"/>
          </p:cNvSpPr>
          <p:nvPr>
            <p:ph type="body" sz="quarter" idx="10"/>
          </p:nvPr>
        </p:nvSpPr>
        <p:spPr>
          <a:xfrm>
            <a:off x="274638" y="2962689"/>
            <a:ext cx="11272837" cy="1377194"/>
          </a:xfrm>
        </p:spPr>
        <p:txBody>
          <a:bodyPr/>
          <a:lstStyle>
            <a:lvl1pPr marL="0" indent="0">
              <a:lnSpc>
                <a:spcPts val="4200"/>
              </a:lnSpc>
              <a:spcBef>
                <a:spcPts val="0"/>
              </a:spcBef>
              <a:buNone/>
              <a:defRPr sz="4000" b="0">
                <a:solidFill>
                  <a:schemeClr val="bg1"/>
                </a:solidFill>
                <a:latin typeface="+mj-lt"/>
              </a:defRPr>
            </a:lvl1pPr>
            <a:lvl2pPr marL="0" indent="0">
              <a:buNone/>
              <a:defRPr sz="3500" b="0">
                <a:solidFill>
                  <a:schemeClr val="bg1"/>
                </a:solidFill>
                <a:latin typeface="+mj-lt"/>
              </a:defRPr>
            </a:lvl2pPr>
            <a:lvl3pPr marL="0" indent="0">
              <a:buNone/>
              <a:defRPr sz="3500" b="0">
                <a:solidFill>
                  <a:schemeClr val="bg1"/>
                </a:solidFill>
                <a:latin typeface="+mj-lt"/>
              </a:defRPr>
            </a:lvl3pPr>
            <a:lvl4pPr marL="0" indent="0">
              <a:buNone/>
              <a:defRPr sz="3500" b="0">
                <a:solidFill>
                  <a:schemeClr val="bg1"/>
                </a:solidFill>
                <a:latin typeface="+mj-lt"/>
              </a:defRPr>
            </a:lvl4pPr>
            <a:lvl5pPr marL="0" indent="0">
              <a:buNone/>
              <a:defRPr sz="3500" b="0">
                <a:solidFill>
                  <a:schemeClr val="bg1"/>
                </a:solidFill>
                <a:latin typeface="+mj-lt"/>
              </a:defRPr>
            </a:lvl5pPr>
          </a:lstStyle>
          <a:p>
            <a:pPr lvl="0"/>
            <a:r>
              <a:rPr lang="en-US"/>
              <a:t>Click to edit Master text styles</a:t>
            </a:r>
          </a:p>
        </p:txBody>
      </p:sp>
    </p:spTree>
    <p:extLst>
      <p:ext uri="{BB962C8B-B14F-4D97-AF65-F5344CB8AC3E}">
        <p14:creationId xmlns:p14="http://schemas.microsoft.com/office/powerpoint/2010/main" val="4610536"/>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33994062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_1">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68495579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ubtitle">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
        <p:nvSpPr>
          <p:cNvPr id="6" name="Text Placeholder 5"/>
          <p:cNvSpPr>
            <a:spLocks noGrp="1"/>
          </p:cNvSpPr>
          <p:nvPr>
            <p:ph type="body" sz="quarter" idx="13"/>
          </p:nvPr>
        </p:nvSpPr>
        <p:spPr>
          <a:xfrm>
            <a:off x="274638" y="1139825"/>
            <a:ext cx="11033125" cy="819150"/>
          </a:xfrm>
          <a:prstGeom prst="rect">
            <a:avLst/>
          </a:prstGeom>
        </p:spPr>
        <p:txBody>
          <a:bodyPr lIns="192024" anchor="t"/>
          <a:lstStyle>
            <a:lvl1pPr marL="0" indent="0">
              <a:buNone/>
              <a:defRPr lang="en-US" sz="3000" kern="1200" smtClean="0">
                <a:solidFill>
                  <a:schemeClr val="accent1"/>
                </a:soli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Tree>
    <p:extLst>
      <p:ext uri="{BB962C8B-B14F-4D97-AF65-F5344CB8AC3E}">
        <p14:creationId xmlns:p14="http://schemas.microsoft.com/office/powerpoint/2010/main" val="245262571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392"/>
            <a:ext cx="3937000" cy="137160"/>
          </a:xfrm>
          <a:prstGeom prst="rect">
            <a:avLst/>
          </a:prstGeom>
        </p:spPr>
        <p:txBody>
          <a:bodyPr/>
          <a:lstStyle>
            <a:lvl1pPr>
              <a:defRPr>
                <a:solidFill>
                  <a:schemeClr val="tx1"/>
                </a:solidFill>
              </a:defRPr>
            </a:lvl1pPr>
          </a:lstStyle>
          <a:p>
            <a:pPr defTabSz="931863" fontAlgn="base">
              <a:spcBef>
                <a:spcPct val="0"/>
              </a:spcBef>
              <a:spcAft>
                <a:spcPct val="0"/>
              </a:spcAft>
            </a:pPr>
            <a:r>
              <a:rPr sz="2400">
                <a:solidFill>
                  <a:srgbClr val="000000"/>
                </a:solidFill>
                <a:ea typeface="MS PGothic" charset="0"/>
              </a:rPr>
              <a:t>Microsoft Confidential</a:t>
            </a:r>
          </a:p>
        </p:txBody>
      </p:sp>
      <p:sp>
        <p:nvSpPr>
          <p:cNvPr id="3" name="Slide Number Placeholder 2"/>
          <p:cNvSpPr>
            <a:spLocks noGrp="1"/>
          </p:cNvSpPr>
          <p:nvPr>
            <p:ph type="sldNum" sz="quarter" idx="11"/>
          </p:nvPr>
        </p:nvSpPr>
        <p:spPr>
          <a:xfrm>
            <a:off x="11595101" y="6565392"/>
            <a:ext cx="566737" cy="137160"/>
          </a:xfrm>
          <a:prstGeom prst="rect">
            <a:avLst/>
          </a:prstGeom>
        </p:spPr>
        <p:txBody>
          <a:bodyPr/>
          <a:lstStyle>
            <a:lvl1pPr>
              <a:defRPr>
                <a:solidFill>
                  <a:schemeClr val="tx1"/>
                </a:solidFill>
              </a:defRPr>
            </a:lvl1pPr>
          </a:lstStyle>
          <a:p>
            <a:pPr defTabSz="931863" fontAlgn="base">
              <a:spcBef>
                <a:spcPct val="0"/>
              </a:spcBef>
              <a:spcAft>
                <a:spcPct val="0"/>
              </a:spcAft>
            </a:pPr>
            <a:fld id="{27258FFF-F925-446B-8502-81C933981705}" type="slidenum">
              <a:rPr sz="2400" smtClean="0">
                <a:solidFill>
                  <a:srgbClr val="000000"/>
                </a:solidFill>
                <a:ea typeface="MS PGothic" charset="0"/>
              </a:rPr>
              <a:pPr defTabSz="931863" fontAlgn="base">
                <a:spcBef>
                  <a:spcPct val="0"/>
                </a:spcBef>
                <a:spcAft>
                  <a:spcPct val="0"/>
                </a:spcAft>
              </a:pPr>
              <a:t>‹#›</a:t>
            </a:fld>
            <a:endParaRPr sz="2400">
              <a:solidFill>
                <a:srgbClr val="000000"/>
              </a:solidFill>
              <a:ea typeface="MS PGothic" charset="0"/>
            </a:endParaRPr>
          </a:p>
        </p:txBody>
      </p:sp>
    </p:spTree>
    <p:extLst>
      <p:ext uri="{BB962C8B-B14F-4D97-AF65-F5344CB8AC3E}">
        <p14:creationId xmlns:p14="http://schemas.microsoft.com/office/powerpoint/2010/main" val="24409981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200"/>
            </a:lvl1pPr>
          </a:lstStyle>
          <a:p>
            <a:r>
              <a:rPr lang="en-US"/>
              <a:t>Click to edit Master title style</a:t>
            </a:r>
          </a:p>
        </p:txBody>
      </p:sp>
    </p:spTree>
    <p:extLst>
      <p:ext uri="{BB962C8B-B14F-4D97-AF65-F5344CB8AC3E}">
        <p14:creationId xmlns:p14="http://schemas.microsoft.com/office/powerpoint/2010/main" val="3610604818"/>
      </p:ext>
    </p:extLst>
  </p:cSld>
  <p:clrMapOvr>
    <a:masterClrMapping/>
  </p:clrMapOvr>
  <p:transition spd="slow">
    <p:wipe dir="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6_50pt Title/30pt Sub/Image BG">
    <p:spTree>
      <p:nvGrpSpPr>
        <p:cNvPr id="1" name=""/>
        <p:cNvGrpSpPr/>
        <p:nvPr/>
      </p:nvGrpSpPr>
      <p:grpSpPr>
        <a:xfrm>
          <a:off x="0" y="0"/>
          <a:ext cx="0" cy="0"/>
          <a:chOff x="0" y="0"/>
          <a:chExt cx="0" cy="0"/>
        </a:xfrm>
      </p:grpSpPr>
      <p:pic>
        <p:nvPicPr>
          <p:cNvPr id="2" name="Picture 3"/>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flipH="1">
            <a:off x="0" y="0"/>
            <a:ext cx="12436475" cy="6994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8798301"/>
      </p:ext>
    </p:extLst>
  </p:cSld>
  <p:clrMapOvr>
    <a:masterClrMapping/>
  </p:clrMapOvr>
  <p:transition spd="med">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7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696584169"/>
      </p:ext>
    </p:extLst>
  </p:cSld>
  <p:clrMapOvr>
    <a:masterClrMapping/>
  </p:clrMapOvr>
  <p:transition spd="slow">
    <p:wipe dir="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2210862"/>
          </a:xfrm>
          <a:solidFill>
            <a:srgbClr val="003963">
              <a:alpha val="90000"/>
            </a:srgbClr>
          </a:solidFill>
        </p:spPr>
        <p:txBody>
          <a:bodyPr/>
          <a:lstStyle>
            <a:lvl1pPr marL="0" indent="0">
              <a:lnSpc>
                <a:spcPts val="4800"/>
              </a:lnSpc>
              <a:spcBef>
                <a:spcPts val="0"/>
              </a:spcBef>
              <a:buFontTx/>
              <a:buNone/>
              <a:defRPr sz="4300">
                <a:solidFill>
                  <a:schemeClr val="tx1"/>
                </a:solidFill>
              </a:defRPr>
            </a:lvl1pPr>
            <a:lvl2pPr marL="0" indent="0">
              <a:lnSpc>
                <a:spcPts val="2600"/>
              </a:lnSpc>
              <a:spcBef>
                <a:spcPts val="3600"/>
              </a:spcBef>
              <a:spcAft>
                <a:spcPts val="2400"/>
              </a:spcAft>
              <a:buFontTx/>
              <a:buNone/>
              <a:defRPr sz="2000">
                <a:solidFill>
                  <a:schemeClr val="tx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3764346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66379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50714195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5170755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6pt Title/24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rgbClr val="BA141A"/>
                </a:solidFill>
              </a:defRPr>
            </a:lvl1pPr>
          </a:lstStyle>
          <a:p>
            <a:pPr marL="0" lvl="0">
              <a:lnSpc>
                <a:spcPts val="3600"/>
              </a:lnSpc>
              <a:spcBef>
                <a:spcPts val="864"/>
              </a:spcBef>
            </a:pPr>
            <a:r>
              <a:rPr lang="en-US"/>
              <a:t>Lorem Ipsum Dolor Sit.</a:t>
            </a:r>
          </a:p>
        </p:txBody>
      </p:sp>
      <p:sp>
        <p:nvSpPr>
          <p:cNvPr id="3" name="Footer Placeholder 2"/>
          <p:cNvSpPr>
            <a:spLocks noGrp="1"/>
          </p:cNvSpPr>
          <p:nvPr>
            <p:ph type="ftr" sz="quarter" idx="10"/>
          </p:nvPr>
        </p:nvSpPr>
        <p:spPr>
          <a:xfrm>
            <a:off x="457200" y="6565392"/>
            <a:ext cx="3937000" cy="137160"/>
          </a:xfrm>
          <a:prstGeom prst="rect">
            <a:avLst/>
          </a:prstGeom>
        </p:spPr>
        <p:txBody>
          <a:bodyPr/>
          <a:lstStyle/>
          <a:p>
            <a:pPr defTabSz="931863" fontAlgn="base">
              <a:spcBef>
                <a:spcPct val="0"/>
              </a:spcBef>
              <a:spcAft>
                <a:spcPct val="0"/>
              </a:spcAft>
            </a:pPr>
            <a:r>
              <a:rPr sz="2400">
                <a:solidFill>
                  <a:srgbClr val="505050">
                    <a:tint val="75000"/>
                  </a:srgbClr>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lvl1pPr>
          </a:lstStyle>
          <a:p>
            <a:pPr defTabSz="931863" fontAlgn="base">
              <a:spcBef>
                <a:spcPct val="0"/>
              </a:spcBef>
              <a:spcAft>
                <a:spcPct val="0"/>
              </a:spcAft>
            </a:pPr>
            <a:fld id="{27258FFF-F925-446B-8502-81C933981705}" type="slidenum">
              <a:rPr sz="2400" smtClean="0">
                <a:solidFill>
                  <a:srgbClr val="505050">
                    <a:tint val="75000"/>
                  </a:srgbClr>
                </a:solidFill>
                <a:ea typeface="MS PGothic" charset="0"/>
              </a:rPr>
              <a:pPr defTabSz="931863" fontAlgn="base">
                <a:spcBef>
                  <a:spcPct val="0"/>
                </a:spcBef>
                <a:spcAft>
                  <a:spcPct val="0"/>
                </a:spcAft>
              </a:pPr>
              <a:t>‹#›</a:t>
            </a:fld>
            <a:endParaRPr sz="2400">
              <a:solidFill>
                <a:srgbClr val="505050">
                  <a:tint val="75000"/>
                </a:srgbClr>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latin typeface="+mn-lt"/>
              </a:defRPr>
            </a:lvl1pPr>
            <a:lvl2pPr marL="690563" indent="-233363">
              <a:spcBef>
                <a:spcPts val="1200"/>
              </a:spcBef>
              <a:buSzPct val="100000"/>
              <a:buFont typeface="Segoe UI" pitchFamily="34" charset="0"/>
              <a:buChar char="‐"/>
              <a:defRPr sz="2000"/>
            </a:lvl2pPr>
            <a:lvl3pPr marL="1147763" indent="-233363">
              <a:spcBef>
                <a:spcPts val="1200"/>
              </a:spcBef>
              <a:buFont typeface="Wingdings" pitchFamily="2" charset="2"/>
              <a:buChar char="§"/>
              <a:defRPr sz="1800"/>
            </a:lvl3pPr>
            <a:lvl4pPr marL="1600200" indent="-342900">
              <a:spcBef>
                <a:spcPts val="1200"/>
              </a:spcBef>
              <a:buFont typeface="+mj-lt"/>
              <a:buAutoNum type="arabicPeriod"/>
              <a:defRPr sz="1600"/>
            </a:lvl4pPr>
            <a:lvl5pPr marL="1946275" indent="-342900">
              <a:spcBef>
                <a:spcPts val="1200"/>
              </a:spcBef>
              <a:buFont typeface="+mj-lt"/>
              <a:buAutoNum type="alphaLcParenR"/>
              <a:defRPr sz="1600"/>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8589867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8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bg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3408966799"/>
      </p:ext>
    </p:extLst>
  </p:cSld>
  <p:clrMapOvr>
    <a:masterClrMapping/>
  </p:clrMapOvr>
  <p:transition spd="slow">
    <p:wipe dir="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5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11830050" cy="1009651"/>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3683698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36pt Title/26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49900206"/>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36pt Title/26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4157087846"/>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36pt Title/26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62703988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36pt Title/24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420116485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_36pt Title/24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424592597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13440105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_36pt Title/24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216069215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Content Placeholder 5"/>
          <p:cNvSpPr>
            <a:spLocks noGrp="1"/>
          </p:cNvSpPr>
          <p:nvPr>
            <p:ph sz="quarter" idx="10"/>
          </p:nvPr>
        </p:nvSpPr>
        <p:spPr>
          <a:xfrm>
            <a:off x="387021" y="1415862"/>
            <a:ext cx="11756355" cy="5395706"/>
          </a:xfrm>
          <a:prstGeom prst="rect">
            <a:avLst/>
          </a:prstGeom>
        </p:spPr>
        <p:txBody>
          <a:bodyPr/>
          <a:lstStyle>
            <a:lvl1pPr>
              <a:spcBef>
                <a:spcPts val="1428"/>
              </a:spcBef>
              <a:defRPr b="0"/>
            </a:lvl1pPr>
            <a:lvl2pPr>
              <a:defRPr>
                <a:solidFill>
                  <a:schemeClr val="tx1">
                    <a:lumMod val="75000"/>
                    <a:lumOff val="25000"/>
                  </a:schemeClr>
                </a:solidFill>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652547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7368109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0"/>
            <a:ext cx="11887200" cy="1688524"/>
          </a:xfrm>
          <a:prstGeom prst="rect">
            <a:avLst/>
          </a:prstGeom>
        </p:spPr>
        <p:txBody>
          <a:bodyPr/>
          <a:lstStyle>
            <a:lvl1pPr marL="0" indent="0">
              <a:buNone/>
              <a:defRPr>
                <a:gradFill>
                  <a:gsLst>
                    <a:gs pos="1250">
                      <a:schemeClr val="tx2"/>
                    </a:gs>
                    <a:gs pos="99000">
                      <a:schemeClr val="tx2"/>
                    </a:gs>
                  </a:gsLst>
                  <a:lin ang="5400000" scaled="0"/>
                </a:gradFill>
              </a:defRPr>
            </a:lvl1pPr>
            <a:lvl2pPr marL="0" indent="0">
              <a:buFontTx/>
              <a:buNone/>
              <a:defRPr sz="1999"/>
            </a:lvl2pPr>
            <a:lvl3pPr marL="228510" indent="0">
              <a:buNone/>
              <a:defRPr/>
            </a:lvl3pPr>
            <a:lvl4pPr marL="457019" indent="0">
              <a:buNone/>
              <a:defRPr/>
            </a:lvl4pPr>
            <a:lvl5pPr marL="685529"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Box 7"/>
          <p:cNvSpPr txBox="1"/>
          <p:nvPr userDrawn="1"/>
        </p:nvSpPr>
        <p:spPr bwMode="white">
          <a:xfrm>
            <a:off x="4289584" y="6696087"/>
            <a:ext cx="3857311" cy="164668"/>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fontAlgn="base">
              <a:spcBef>
                <a:spcPct val="0"/>
              </a:spcBef>
              <a:spcAft>
                <a:spcPct val="0"/>
              </a:spcAft>
            </a:pPr>
            <a:r>
              <a:rPr lang="en-US" sz="1049" spc="150">
                <a:gradFill>
                  <a:gsLst>
                    <a:gs pos="0">
                      <a:srgbClr val="505050">
                        <a:alpha val="50000"/>
                      </a:srgbClr>
                    </a:gs>
                    <a:gs pos="86000">
                      <a:srgbClr val="505050">
                        <a:alpha val="50000"/>
                      </a:srgbClr>
                    </a:gs>
                  </a:gsLst>
                  <a:lin ang="5400000" scaled="0"/>
                </a:gradFill>
                <a:latin typeface="Segoe Semibold" pitchFamily="34" charset="0"/>
              </a:rPr>
              <a:t>MICROSOFT CONFIDENTIAL – INTERNAL ONLY</a:t>
            </a:r>
          </a:p>
        </p:txBody>
      </p:sp>
    </p:spTree>
    <p:extLst>
      <p:ext uri="{BB962C8B-B14F-4D97-AF65-F5344CB8AC3E}">
        <p14:creationId xmlns:p14="http://schemas.microsoft.com/office/powerpoint/2010/main" val="2579003024"/>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6" name="Footer Placeholder 4"/>
          <p:cNvSpPr>
            <a:spLocks noGrp="1"/>
          </p:cNvSpPr>
          <p:nvPr>
            <p:ph type="ftr" sz="quarter" idx="3"/>
          </p:nvPr>
        </p:nvSpPr>
        <p:spPr>
          <a:xfrm>
            <a:off x="7883181" y="6632708"/>
            <a:ext cx="3938217" cy="372394"/>
          </a:xfrm>
          <a:prstGeom prst="rect">
            <a:avLst/>
          </a:prstGeom>
        </p:spPr>
        <p:txBody>
          <a:bodyPr lIns="91416" tIns="0" rIns="91416" bIns="45708" anchor="ctr"/>
          <a:lstStyle>
            <a:lvl1pPr algn="r">
              <a:defRPr sz="1495">
                <a:solidFill>
                  <a:schemeClr val="bg1"/>
                </a:solidFill>
                <a:latin typeface="+mn-lt"/>
              </a:defRPr>
            </a:lvl1pPr>
          </a:lstStyle>
          <a:p>
            <a:pPr defTabSz="932264" fontAlgn="base">
              <a:spcBef>
                <a:spcPct val="0"/>
              </a:spcBef>
              <a:spcAft>
                <a:spcPct val="0"/>
              </a:spcAft>
            </a:pPr>
            <a:endParaRPr>
              <a:solidFill>
                <a:prstClr val="white"/>
              </a:solidFill>
              <a:ea typeface="MS PGothic" charset="0"/>
              <a:cs typeface="Arial"/>
            </a:endParaRPr>
          </a:p>
        </p:txBody>
      </p:sp>
    </p:spTree>
    <p:extLst>
      <p:ext uri="{BB962C8B-B14F-4D97-AF65-F5344CB8AC3E}">
        <p14:creationId xmlns:p14="http://schemas.microsoft.com/office/powerpoint/2010/main" val="3173775222"/>
      </p:ext>
    </p:extLst>
  </p:cSld>
  <p:clrMapOvr>
    <a:masterClrMapping/>
  </p:clrMapOvr>
  <mc:AlternateContent xmlns:mc="http://schemas.openxmlformats.org/markup-compatibility/2006" xmlns:p14="http://schemas.microsoft.com/office/powerpoint/2010/main">
    <mc:Choice Requires="p14">
      <p:transition spd="med" p14:dur="700">
        <p:wipe dir="r"/>
      </p:transition>
    </mc:Choice>
    <mc:Fallback xmlns="">
      <p:transition spd="med">
        <p:wipe dir="r"/>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5"/>
          <p:cNvSpPr>
            <a:spLocks noGrp="1"/>
          </p:cNvSpPr>
          <p:nvPr>
            <p:ph type="sldNum" sz="quarter" idx="4"/>
          </p:nvPr>
        </p:nvSpPr>
        <p:spPr>
          <a:xfrm>
            <a:off x="11555559" y="6569962"/>
            <a:ext cx="764654" cy="372394"/>
          </a:xfrm>
          <a:prstGeom prst="rect">
            <a:avLst/>
          </a:prstGeom>
        </p:spPr>
        <p:txBody>
          <a:bodyPr vert="horz" lIns="91440" tIns="45720" rIns="91440" bIns="45720" rtlCol="0" anchor="ctr"/>
          <a:lstStyle>
            <a:lvl1pPr algn="r">
              <a:defRPr sz="816">
                <a:solidFill>
                  <a:srgbClr val="E8E8E8"/>
                </a:solidFill>
              </a:defRPr>
            </a:lvl1pPr>
          </a:lstStyle>
          <a:p>
            <a:pPr defTabSz="931863" fontAlgn="base">
              <a:spcBef>
                <a:spcPct val="0"/>
              </a:spcBef>
              <a:spcAft>
                <a:spcPct val="0"/>
              </a:spcAft>
            </a:pPr>
            <a:fld id="{BD271169-D5A2-4E26-9D3F-58E320BF9E89}" type="slidenum">
              <a:rPr smtClean="0">
                <a:ea typeface="MS PGothic" charset="0"/>
              </a:rPr>
              <a:pPr defTabSz="931863" fontAlgn="base">
                <a:spcBef>
                  <a:spcPct val="0"/>
                </a:spcBef>
                <a:spcAft>
                  <a:spcPct val="0"/>
                </a:spcAft>
              </a:pPr>
              <a:t>‹#›</a:t>
            </a:fld>
            <a:endParaRPr>
              <a:ea typeface="MS PGothic" charset="0"/>
            </a:endParaRPr>
          </a:p>
        </p:txBody>
      </p:sp>
    </p:spTree>
    <p:extLst>
      <p:ext uri="{BB962C8B-B14F-4D97-AF65-F5344CB8AC3E}">
        <p14:creationId xmlns:p14="http://schemas.microsoft.com/office/powerpoint/2010/main" val="50206736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41064"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4592" y="6565392"/>
            <a:ext cx="566928"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16996571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9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64364"/>
            <a:ext cx="7834977" cy="518091"/>
          </a:xfrm>
        </p:spPr>
        <p:txBody>
          <a:bodyPr anchor="ctr"/>
          <a:lstStyle>
            <a:lvl1pPr marL="0" indent="0" algn="l">
              <a:lnSpc>
                <a:spcPts val="2600"/>
              </a:lnSpc>
              <a:buNone/>
              <a:defRPr sz="1600">
                <a:solidFill>
                  <a:schemeClr val="tx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931837106"/>
      </p:ext>
    </p:extLst>
  </p:cSld>
  <p:clrMapOvr>
    <a:masterClrMapping/>
  </p:clrMapOvr>
  <p:transition spd="slow">
    <p:wipe dir="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2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4560545"/>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3360056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358976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Tree>
    <p:extLst>
      <p:ext uri="{BB962C8B-B14F-4D97-AF65-F5344CB8AC3E}">
        <p14:creationId xmlns:p14="http://schemas.microsoft.com/office/powerpoint/2010/main" val="3427920173"/>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_Title &amp; 2-color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gradFill>
                  <a:gsLst>
                    <a:gs pos="2920">
                      <a:schemeClr val="tx2"/>
                    </a:gs>
                    <a:gs pos="39000">
                      <a:schemeClr val="tx2"/>
                    </a:gs>
                  </a:gsLst>
                  <a:lin ang="5400000" scaled="0"/>
                </a:gradFill>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88743193"/>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rgbClr val="DA3C1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272683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17987065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pic>
        <p:nvPicPr>
          <p:cNvPr id="3" name="Picture 2" descr="DataInsights-iStock_000022453217Large.jpg"/>
          <p:cNvPicPr>
            <a:picLocks noChangeAspect="1"/>
          </p:cNvPicPr>
          <p:nvPr userDrawn="1"/>
        </p:nvPicPr>
        <p:blipFill rotWithShape="1">
          <a:blip r:embed="rId2">
            <a:alphaModFix/>
            <a:extLst>
              <a:ext uri="{28A0092B-C50C-407E-A947-70E740481C1C}">
                <a14:useLocalDpi xmlns:a14="http://schemas.microsoft.com/office/drawing/2010/main"/>
              </a:ext>
            </a:extLst>
          </a:blip>
          <a:srcRect/>
          <a:stretch/>
        </p:blipFill>
        <p:spPr>
          <a:xfrm>
            <a:off x="0" y="0"/>
            <a:ext cx="12466637" cy="6994525"/>
          </a:xfrm>
          <a:prstGeom prst="rect">
            <a:avLst/>
          </a:prstGeom>
        </p:spPr>
      </p:pic>
    </p:spTree>
    <p:extLst>
      <p:ext uri="{BB962C8B-B14F-4D97-AF65-F5344CB8AC3E}">
        <p14:creationId xmlns:p14="http://schemas.microsoft.com/office/powerpoint/2010/main" val="4209230498"/>
      </p:ext>
    </p:extLst>
  </p:cSld>
  <p:clrMapOvr>
    <a:masterClrMapping/>
  </p:clrMapOvr>
  <p:transition spd="med">
    <p:wipe dir="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63pt Title + Subtitl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274638" y="1139825"/>
            <a:ext cx="11887200" cy="574675"/>
          </a:xfrm>
          <a:prstGeom prst="rect">
            <a:avLst/>
          </a:prstGeom>
        </p:spPr>
        <p:txBody>
          <a:bodyPr lIns="192024"/>
          <a:lstStyle>
            <a:lvl1pPr marL="0" indent="0">
              <a:buNone/>
              <a:defRPr lang="en-US" sz="2800" kern="1200" smtClean="0">
                <a:gradFill>
                  <a:gsLst>
                    <a:gs pos="2917">
                      <a:schemeClr val="tx2"/>
                    </a:gs>
                    <a:gs pos="100000">
                      <a:schemeClr val="tx2"/>
                    </a:gs>
                  </a:gsLst>
                  <a:lin ang="5400000" scaled="0"/>
                </a:gra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
        <p:nvSpPr>
          <p:cNvPr id="4" name="Footer Placeholder 2"/>
          <p:cNvSpPr>
            <a:spLocks noGrp="1"/>
          </p:cNvSpPr>
          <p:nvPr>
            <p:ph type="ftr" sz="quarter" idx="14"/>
          </p:nvPr>
        </p:nvSpPr>
        <p:spPr>
          <a:xfrm>
            <a:off x="457200" y="6565900"/>
            <a:ext cx="3937000" cy="136525"/>
          </a:xfrm>
          <a:prstGeom prst="rect">
            <a:avLst/>
          </a:prstGeom>
        </p:spPr>
        <p:txBody>
          <a:bodyPr/>
          <a:lstStyle>
            <a:lvl1pPr fontAlgn="base">
              <a:spcBef>
                <a:spcPct val="0"/>
              </a:spcBef>
              <a:spcAft>
                <a:spcPct val="0"/>
              </a:spcAft>
              <a:defRPr dirty="0" smtClean="0">
                <a:solidFill>
                  <a:srgbClr val="505050"/>
                </a:solidFill>
              </a:defRPr>
            </a:lvl1pPr>
          </a:lstStyle>
          <a:p>
            <a:pPr defTabSz="931863">
              <a:defRPr/>
            </a:pPr>
            <a:r>
              <a:rPr lang="en-US" sz="2400">
                <a:ea typeface="MS PGothic" charset="0"/>
              </a:rPr>
              <a:t>Microsoft Con2020fidential</a:t>
            </a:r>
            <a:endParaRPr sz="2400">
              <a:ea typeface="MS PGothic" charset="0"/>
            </a:endParaRPr>
          </a:p>
        </p:txBody>
      </p:sp>
      <p:sp>
        <p:nvSpPr>
          <p:cNvPr id="5" name="Slide Number Placeholder 3"/>
          <p:cNvSpPr>
            <a:spLocks noGrp="1"/>
          </p:cNvSpPr>
          <p:nvPr>
            <p:ph type="sldNum" sz="quarter" idx="15"/>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505050"/>
                </a:solidFill>
              </a:defRPr>
            </a:lvl1pPr>
          </a:lstStyle>
          <a:p>
            <a:pPr>
              <a:defRPr/>
            </a:pPr>
            <a:fld id="{56442AAA-6A77-5942-BCC4-0CCA4B0626F8}" type="slidenum">
              <a:rPr sz="2400">
                <a:ea typeface="MS PGothic" charset="0"/>
              </a:rPr>
              <a:pPr>
                <a:defRPr/>
              </a:pPr>
              <a:t>‹#›</a:t>
            </a:fld>
            <a:endParaRPr sz="2400">
              <a:ea typeface="MS PGothic" charset="0"/>
            </a:endParaRP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5675570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900"/>
            <a:ext cx="3937000" cy="136525"/>
          </a:xfrm>
          <a:prstGeom prst="rect">
            <a:avLst/>
          </a:prstGeom>
        </p:spPr>
        <p:txBody>
          <a:bodyPr/>
          <a:lstStyle>
            <a:lvl1pPr fontAlgn="base">
              <a:spcBef>
                <a:spcPct val="0"/>
              </a:spcBef>
              <a:spcAft>
                <a:spcPct val="0"/>
              </a:spcAft>
              <a:defRPr dirty="0" smtClean="0">
                <a:solidFill>
                  <a:srgbClr val="000000"/>
                </a:solidFill>
              </a:defRPr>
            </a:lvl1pPr>
          </a:lstStyle>
          <a:p>
            <a:pPr defTabSz="931863">
              <a:defRPr/>
            </a:pPr>
            <a:r>
              <a:rPr lang="en-US" sz="2400">
                <a:ea typeface="MS PGothic" charset="0"/>
              </a:rPr>
              <a:t>Microsoft Con2020fidential</a:t>
            </a:r>
            <a:endParaRPr sz="2400">
              <a:ea typeface="MS PGothic" charset="0"/>
            </a:endParaRPr>
          </a:p>
        </p:txBody>
      </p:sp>
      <p:sp>
        <p:nvSpPr>
          <p:cNvPr id="3" name="Slide Number Placeholder 2"/>
          <p:cNvSpPr>
            <a:spLocks noGrp="1"/>
          </p:cNvSpPr>
          <p:nvPr>
            <p:ph type="sldNum" sz="quarter" idx="11"/>
          </p:nvPr>
        </p:nvSpPr>
        <p:spPr>
          <a:xfrm>
            <a:off x="11595100" y="6565900"/>
            <a:ext cx="566738" cy="136525"/>
          </a:xfrm>
          <a:prstGeom prst="rect">
            <a:avLst/>
          </a:prstGeom>
        </p:spPr>
        <p:txBody>
          <a:bodyPr/>
          <a:lstStyle>
            <a:lvl1pPr defTabSz="931863" fontAlgn="base">
              <a:spcBef>
                <a:spcPct val="0"/>
              </a:spcBef>
              <a:spcAft>
                <a:spcPct val="0"/>
              </a:spcAft>
              <a:defRPr smtClean="0">
                <a:solidFill>
                  <a:srgbClr val="000000"/>
                </a:solidFill>
              </a:defRPr>
            </a:lvl1pPr>
          </a:lstStyle>
          <a:p>
            <a:pPr>
              <a:defRPr/>
            </a:pPr>
            <a:fld id="{F8A0AC42-AA1D-4944-8D96-660DE70C7E1B}" type="slidenum">
              <a:rPr sz="2400">
                <a:ea typeface="MS PGothic" charset="0"/>
              </a:rPr>
              <a:pPr>
                <a:defRPr/>
              </a:pPr>
              <a:t>‹#›</a:t>
            </a:fld>
            <a:endParaRPr sz="2400">
              <a:ea typeface="MS PGothic" charset="0"/>
            </a:endParaRPr>
          </a:p>
        </p:txBody>
      </p:sp>
    </p:spTree>
    <p:extLst>
      <p:ext uri="{BB962C8B-B14F-4D97-AF65-F5344CB8AC3E}">
        <p14:creationId xmlns:p14="http://schemas.microsoft.com/office/powerpoint/2010/main" val="449428530"/>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57176"/>
      </p:ext>
    </p:extLst>
  </p:cSld>
  <p:clrMapOvr>
    <a:masterClrMapping/>
  </p:clrMapOvr>
  <p:transition spd="med">
    <p:wipe dir="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6" name="Footer Placeholder 5"/>
          <p:cNvSpPr>
            <a:spLocks noGrp="1"/>
          </p:cNvSpPr>
          <p:nvPr>
            <p:ph type="ftr" sz="quarter" idx="10"/>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7" name="Slide Number Placeholder 6"/>
          <p:cNvSpPr>
            <a:spLocks noGrp="1"/>
          </p:cNvSpPr>
          <p:nvPr>
            <p:ph type="sldNum" sz="quarter" idx="11"/>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3" name="Title 2"/>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7031998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274639" y="1212849"/>
            <a:ext cx="11889564" cy="2135969"/>
          </a:xfrm>
        </p:spPr>
        <p:txBody>
          <a:bodyPr>
            <a:spAutoFit/>
          </a:bodyPr>
          <a:lstStyle>
            <a:lvl1pPr marL="0" indent="0">
              <a:buNone/>
              <a:defRPr/>
            </a:lvl1pPr>
            <a:lvl2pPr marL="28575" indent="0">
              <a:buNone/>
              <a:defRPr sz="2000"/>
            </a:lvl2pPr>
            <a:lvl3pPr marL="223838" indent="0">
              <a:buNone/>
              <a:defRPr sz="2000"/>
            </a:lvl3pPr>
            <a:lvl4pPr marL="476250" indent="0">
              <a:buNone/>
              <a:defRPr sz="1800"/>
            </a:lvl4pPr>
            <a:lvl5pPr marL="739775" indent="0">
              <a:buNone/>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2"/>
          </p:nvPr>
        </p:nvSpPr>
        <p:spPr>
          <a:xfrm>
            <a:off x="457200" y="6565900"/>
            <a:ext cx="3937000" cy="136525"/>
          </a:xfrm>
          <a:prstGeom prst="rect">
            <a:avLst/>
          </a:prstGeom>
        </p:spPr>
        <p:txBody>
          <a:bodyPr/>
          <a:lstStyle/>
          <a:p>
            <a:pPr defTabSz="931863" fontAlgn="base">
              <a:spcBef>
                <a:spcPct val="0"/>
              </a:spcBef>
              <a:spcAft>
                <a:spcPct val="0"/>
              </a:spcAft>
              <a:defRPr/>
            </a:pPr>
            <a:r>
              <a:rPr lang="en-US" sz="2400">
                <a:solidFill>
                  <a:srgbClr val="FFFFFF"/>
                </a:solidFill>
                <a:ea typeface="MS PGothic" charset="0"/>
              </a:rPr>
              <a:t>Microsoft Con2020fidential</a:t>
            </a:r>
          </a:p>
        </p:txBody>
      </p:sp>
      <p:sp>
        <p:nvSpPr>
          <p:cNvPr id="5" name="Slide Number Placeholder 4"/>
          <p:cNvSpPr>
            <a:spLocks noGrp="1"/>
          </p:cNvSpPr>
          <p:nvPr>
            <p:ph type="sldNum" sz="quarter" idx="13"/>
          </p:nvPr>
        </p:nvSpPr>
        <p:spPr>
          <a:xfrm>
            <a:off x="11595100" y="6565900"/>
            <a:ext cx="566738" cy="136525"/>
          </a:xfrm>
          <a:prstGeom prst="rect">
            <a:avLst/>
          </a:prstGeom>
        </p:spPr>
        <p:txBody>
          <a:bodyPr/>
          <a:lstStyle/>
          <a:p>
            <a:pPr defTabSz="931863" fontAlgn="base">
              <a:spcBef>
                <a:spcPct val="0"/>
              </a:spcBef>
              <a:spcAft>
                <a:spcPct val="0"/>
              </a:spcAft>
              <a:defRPr/>
            </a:pPr>
            <a:fld id="{75FAD755-3BD0-2447-A9DF-109DAABEFD99}" type="slidenum">
              <a:rPr lang="en-US" sz="2400" smtClean="0">
                <a:solidFill>
                  <a:srgbClr val="FFFFFF"/>
                </a:solidFill>
                <a:ea typeface="MS PGothic" charset="0"/>
              </a:rPr>
              <a:pPr defTabSz="931863" fontAlgn="base">
                <a:spcBef>
                  <a:spcPct val="0"/>
                </a:spcBef>
                <a:spcAft>
                  <a:spcPct val="0"/>
                </a:spcAft>
                <a:defRPr/>
              </a:pPr>
              <a:t>‹#›</a:t>
            </a:fld>
            <a:endParaRPr lang="en-US" sz="2400">
              <a:solidFill>
                <a:srgbClr val="FFFFFF"/>
              </a:solidFill>
              <a:ea typeface="MS PGothic" charset="0"/>
            </a:endParaRP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53094200"/>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16377381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80868" y="1759883"/>
            <a:ext cx="3474740" cy="3474760"/>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93223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95560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93223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95560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C:\Users\petern\AppData\Local\Temp\vmware-petern\VMwareDnD\9912bbd5\PPE_Logo_RGB_bootcamp_600x131.png"/>
          <p:cNvPicPr>
            <a:picLocks noChangeAspect="1" noChangeArrowheads="1"/>
          </p:cNvPicPr>
          <p:nvPr userDrawn="1"/>
        </p:nvPicPr>
        <p:blipFill>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7962200"/>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1"/>
            <a:ext cx="12436475" cy="6994525"/>
          </a:xfrm>
        </p:spPr>
        <p:txBody>
          <a:bodyPr/>
          <a:lstStyle>
            <a:lvl1pPr marL="0" indent="0">
              <a:buNone/>
              <a:defRPr/>
            </a:lvl1pPr>
          </a:lstStyle>
          <a:p>
            <a:endParaRPr lang="en-US"/>
          </a:p>
        </p:txBody>
      </p:sp>
      <p:sp>
        <p:nvSpPr>
          <p:cNvPr id="5" name="Title 4"/>
          <p:cNvSpPr>
            <a:spLocks noGrp="1"/>
          </p:cNvSpPr>
          <p:nvPr>
            <p:ph type="title"/>
          </p:nvPr>
        </p:nvSpPr>
        <p:spPr>
          <a:xfrm>
            <a:off x="274320" y="307607"/>
            <a:ext cx="5486718" cy="917575"/>
          </a:xfrm>
        </p:spPr>
        <p:txBody>
          <a:bodyPr/>
          <a:lstStyle>
            <a:lvl1pPr>
              <a:defRPr sz="6000">
                <a:gradFill>
                  <a:gsLst>
                    <a:gs pos="8850">
                      <a:srgbClr val="FFFFFF"/>
                    </a:gs>
                    <a:gs pos="34000">
                      <a:srgbClr val="FFFFFF"/>
                    </a:gs>
                  </a:gsLst>
                  <a:lin ang="5400000" scaled="0"/>
                </a:gradFill>
              </a:defRPr>
            </a:lvl1pPr>
          </a:lstStyle>
          <a:p>
            <a:r>
              <a:rPr lang="en-US"/>
              <a:t>Click to edit Master title style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9239292"/>
      </p:ext>
    </p:extLst>
  </p:cSld>
  <p:clrMapOvr>
    <a:masterClrMapping/>
  </p:clrMapOvr>
  <p:transition>
    <p:fade/>
  </p:transition>
  <p:extLst mod="1">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436475" cy="6994525"/>
          </a:xfrm>
        </p:spPr>
        <p:txBody>
          <a:bodyPr/>
          <a:lstStyle/>
          <a:p>
            <a:endParaRPr lang="en-US"/>
          </a:p>
        </p:txBody>
      </p:sp>
      <p:sp>
        <p:nvSpPr>
          <p:cNvPr id="2" name="Title 1"/>
          <p:cNvSpPr>
            <a:spLocks noGrp="1"/>
          </p:cNvSpPr>
          <p:nvPr>
            <p:ph type="title"/>
          </p:nvPr>
        </p:nvSpPr>
        <p:spPr>
          <a:xfrm>
            <a:off x="274320" y="1211263"/>
            <a:ext cx="4572318" cy="4572000"/>
          </a:xfrm>
        </p:spPr>
        <p:txBody>
          <a:bodyPr/>
          <a:lstStyle>
            <a:lvl1pPr>
              <a:defRPr sz="4800"/>
            </a:lvl1pPr>
          </a:lstStyle>
          <a:p>
            <a:r>
              <a:rPr lang="en-US"/>
              <a:t>Click to edit Master title style</a:t>
            </a:r>
          </a:p>
        </p:txBody>
      </p:sp>
      <p:pic>
        <p:nvPicPr>
          <p:cNvPr id="5" name="Picture 4"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958214"/>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092479"/>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2321719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Tree>
    <p:extLst>
      <p:ext uri="{BB962C8B-B14F-4D97-AF65-F5344CB8AC3E}">
        <p14:creationId xmlns:p14="http://schemas.microsoft.com/office/powerpoint/2010/main" val="4250683720"/>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80868" y="1759883"/>
            <a:ext cx="3474740" cy="3474760"/>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93223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95560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932238" y="523464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955608" y="1211263"/>
            <a:ext cx="548630" cy="54862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1104152"/>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9340"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14463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874642"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60096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9340" y="1274472"/>
            <a:ext cx="2743200"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14454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600946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874387"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3889797919"/>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3354689431"/>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9100481"/>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156535746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9340"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14463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874642"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60096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15929">
                      <a:schemeClr val="tx1"/>
                    </a:gs>
                    <a:gs pos="41000">
                      <a:schemeClr val="tx1"/>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9340" y="1274472"/>
            <a:ext cx="2743200"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14454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6009466"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874387" y="1274472"/>
            <a:ext cx="2742914" cy="2743200"/>
          </a:xfrm>
          <a:prstGeom prst="rect">
            <a:avLst/>
          </a:prstGeom>
          <a:solidFill>
            <a:schemeClr val="tx1"/>
          </a:solidFill>
        </p:spPr>
        <p:txBody>
          <a:bodyPr lIns="182880" tIns="146304" rIns="182880" bIns="146304">
            <a:noAutofit/>
          </a:bodyPr>
          <a:lstStyle>
            <a:lvl1pPr marL="0" indent="0">
              <a:lnSpc>
                <a:spcPct val="90000"/>
              </a:lnSpc>
              <a:buFontTx/>
              <a:buNone/>
              <a:defRPr sz="2400">
                <a:gradFill>
                  <a:gsLst>
                    <a:gs pos="1770">
                      <a:schemeClr val="bg1"/>
                    </a:gs>
                    <a:gs pos="15929">
                      <a:schemeClr val="bg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408090671"/>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294631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400"/>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72328445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defTabSz="932742" rtl="0" eaLnBrk="1" latinLnBrk="0" hangingPunct="1">
              <a:lnSpc>
                <a:spcPct val="90000"/>
              </a:lnSpc>
              <a:spcBef>
                <a:spcPct val="0"/>
              </a:spcBef>
              <a:buNone/>
              <a:defRPr lang="en-US" sz="5800" b="0" kern="1200" cap="none" spc="-102" baseline="0" dirty="0">
                <a:ln w="3175">
                  <a:noFill/>
                </a:ln>
                <a:gradFill>
                  <a:gsLst>
                    <a:gs pos="6195">
                      <a:schemeClr val="tx1"/>
                    </a:gs>
                    <a:gs pos="26000">
                      <a:schemeClr val="tx1"/>
                    </a:gs>
                  </a:gsLst>
                  <a:lin ang="5400000" scaled="0"/>
                </a:gradFill>
                <a:effectLst/>
                <a:latin typeface="+mj-lt"/>
                <a:ea typeface="+mn-ea"/>
                <a:cs typeface="Segoe UI" pitchFamily="34" charset="0"/>
              </a:defRPr>
            </a:lvl1pPr>
          </a:lstStyle>
          <a:p>
            <a:r>
              <a:rPr lang="en-US"/>
              <a:t>Click to edit Master title style</a:t>
            </a:r>
          </a:p>
        </p:txBody>
      </p:sp>
      <p:sp>
        <p:nvSpPr>
          <p:cNvPr id="4" name="Content Placeholder 3"/>
          <p:cNvSpPr>
            <a:spLocks noGrp="1"/>
          </p:cNvSpPr>
          <p:nvPr>
            <p:ph sz="quarter" idx="10"/>
          </p:nvPr>
        </p:nvSpPr>
        <p:spPr>
          <a:xfrm>
            <a:off x="274638" y="1697038"/>
            <a:ext cx="9144000" cy="849463"/>
          </a:xfrm>
        </p:spPr>
        <p:txBody>
          <a:bodyPr/>
          <a:lstStyle>
            <a:lvl1pPr marL="0" indent="0">
              <a:buNone/>
              <a:defRPr sz="4800"/>
            </a:lvl1pPr>
            <a:lvl2pPr>
              <a:defRPr sz="3600"/>
            </a:lvl2pPr>
            <a:lvl3pPr>
              <a:defRPr sz="3600"/>
            </a:lvl3pPr>
            <a:lvl4pPr>
              <a:defRPr sz="3600"/>
            </a:lvl4pPr>
            <a:lvl5pPr>
              <a:defRPr sz="3600"/>
            </a:lvl5pPr>
          </a:lstStyle>
          <a:p>
            <a:pPr lvl="0"/>
            <a:r>
              <a:rPr lang="en-US"/>
              <a:t>Click to edit Master text styles</a:t>
            </a:r>
          </a:p>
        </p:txBody>
      </p:sp>
    </p:spTree>
    <p:extLst>
      <p:ext uri="{BB962C8B-B14F-4D97-AF65-F5344CB8AC3E}">
        <p14:creationId xmlns:p14="http://schemas.microsoft.com/office/powerpoint/2010/main" val="261059363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7"/>
            <a:ext cx="9144318" cy="5486366"/>
          </a:xfrm>
        </p:spPr>
        <p:txBody>
          <a:bodyPr/>
          <a:lstStyle>
            <a:lvl1pPr>
              <a:defRPr sz="4800">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249333239"/>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209894703"/>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57"/>
            <a:ext cx="10058401" cy="1829593"/>
          </a:xfrm>
          <a:noFill/>
        </p:spPr>
        <p:txBody>
          <a:bodyPr lIns="182880" tIns="146304" rIns="182880" bIns="146304">
            <a:noAutofit/>
          </a:bodyPr>
          <a:lstStyle>
            <a:lvl1pPr marL="0" indent="0">
              <a:spcBef>
                <a:spcPts val="0"/>
              </a:spcBef>
              <a:buNone/>
              <a:defRPr sz="3600" spc="0" baseline="0">
                <a:gradFill>
                  <a:gsLst>
                    <a:gs pos="5833">
                      <a:schemeClr val="tx1"/>
                    </a:gs>
                    <a:gs pos="18000">
                      <a:schemeClr val="tx1"/>
                    </a:gs>
                  </a:gsLst>
                  <a:lin ang="5400000" scaled="0"/>
                </a:gradFill>
                <a:latin typeface="+mj-lt"/>
              </a:defRPr>
            </a:lvl1pPr>
          </a:lstStyle>
          <a:p>
            <a:pPr lvl="0"/>
            <a:r>
              <a:rPr lang="en-US"/>
              <a:t>Speaker Name</a:t>
            </a:r>
          </a:p>
        </p:txBody>
      </p:sp>
      <p:pic>
        <p:nvPicPr>
          <p:cNvPr id="4" name="Picture 3"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28685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2751698"/>
          </a:xfrm>
          <a:noFill/>
        </p:spPr>
        <p:txBody>
          <a:bodyPr tIns="91440" bIns="91440" anchor="t" anchorCtr="0"/>
          <a:lstStyle>
            <a:lvl1pPr>
              <a:defRPr sz="7200" spc="-100" baseline="0">
                <a:gradFill>
                  <a:gsLst>
                    <a:gs pos="5833">
                      <a:schemeClr val="tx1"/>
                    </a:gs>
                    <a:gs pos="18000">
                      <a:schemeClr val="tx1"/>
                    </a:gs>
                  </a:gsLst>
                  <a:lin ang="5400000" scaled="0"/>
                </a:gradFill>
              </a:defRPr>
            </a:lvl1pPr>
          </a:lstStyle>
          <a:p>
            <a:r>
              <a:rPr lang="en-US"/>
              <a:t>Video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610268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831975"/>
          </a:xfrm>
          <a:noFill/>
        </p:spPr>
        <p:txBody>
          <a:bodyPr tIns="91440" bIns="91440" anchor="t" anchorCtr="0"/>
          <a:lstStyle>
            <a:lvl1pPr>
              <a:defRPr sz="8800" spc="-100" baseline="0">
                <a:gradFill>
                  <a:gsLst>
                    <a:gs pos="100000">
                      <a:schemeClr val="tx1"/>
                    </a:gs>
                    <a:gs pos="0">
                      <a:schemeClr val="tx1"/>
                    </a:gs>
                  </a:gsLst>
                  <a:lin ang="5400000" scaled="0"/>
                </a:gradFill>
              </a:defRPr>
            </a:lvl1pPr>
          </a:lstStyle>
          <a:p>
            <a:r>
              <a:rPr lang="en-US"/>
              <a:t>Section title</a:t>
            </a:r>
          </a:p>
        </p:txBody>
      </p:sp>
      <p:pic>
        <p:nvPicPr>
          <p:cNvPr id="3" name="Picture 2" descr="C:\Users\petern\AppData\Local\Temp\vmware-petern\VMwareDnD\9912bbd5\PPE_Logo_RGB_bootcamp_600x131.png"/>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0284758" y="6287833"/>
            <a:ext cx="1877080" cy="409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9276195"/>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715551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74819" y="276986"/>
            <a:ext cx="6400614" cy="654538"/>
          </a:xfrm>
          <a:prstGeom prst="rect">
            <a:avLst/>
          </a:prstGeom>
        </p:spPr>
        <p:txBody>
          <a:bodyPr lIns="182880" tIns="146304" rIns="182880" bIns="146304" anchor="t" anchorCtr="0">
            <a:noAutofit/>
          </a:bodyPr>
          <a:lstStyle>
            <a:lvl1pPr marL="0" indent="0">
              <a:lnSpc>
                <a:spcPts val="2800"/>
              </a:lnSpc>
              <a:spcBef>
                <a:spcPts val="0"/>
              </a:spcBef>
              <a:buFontTx/>
              <a:buNone/>
              <a:defRPr sz="2400">
                <a:gradFill>
                  <a:gsLst>
                    <a:gs pos="46903">
                      <a:schemeClr val="tx1"/>
                    </a:gs>
                    <a:gs pos="83000">
                      <a:schemeClr val="tx1"/>
                    </a:gs>
                  </a:gsLst>
                  <a:lin ang="5400000" scaled="0"/>
                </a:gradFill>
                <a:latin typeface="+mj-lt"/>
              </a:defRPr>
            </a:lvl1pPr>
            <a:lvl2pPr marL="342867" indent="0">
              <a:buFontTx/>
              <a:buNone/>
              <a:defRPr sz="2400">
                <a:latin typeface="Segoe Pro Light"/>
              </a:defRPr>
            </a:lvl2pPr>
            <a:lvl3pPr marL="571444" indent="0">
              <a:buFontTx/>
              <a:buNone/>
              <a:defRPr sz="2400">
                <a:latin typeface="Segoe Pro Light"/>
              </a:defRPr>
            </a:lvl3pPr>
            <a:lvl4pPr marL="800021" indent="0">
              <a:buFontTx/>
              <a:buNone/>
              <a:defRPr sz="2400">
                <a:latin typeface="Segoe Pro Light"/>
              </a:defRPr>
            </a:lvl4pPr>
            <a:lvl5pPr marL="1028598" indent="0">
              <a:buFontTx/>
              <a:buNone/>
              <a:defRPr sz="2400">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8045" y="4137018"/>
            <a:ext cx="2743200" cy="2560671"/>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143336"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873347"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6008341" y="4137020"/>
            <a:ext cx="2742914" cy="2560643"/>
          </a:xfrm>
          <a:prstGeom prst="rect">
            <a:avLst/>
          </a:prstGeom>
          <a:solidFill>
            <a:srgbClr val="00188F"/>
          </a:solidFill>
        </p:spPr>
        <p:txBody>
          <a:bodyPr lIns="182880" tIns="146304" rIns="182880" bIns="146304">
            <a:noAutofit/>
          </a:bodyPr>
          <a:lstStyle>
            <a:lvl1pPr marL="0" indent="0">
              <a:lnSpc>
                <a:spcPts val="1440"/>
              </a:lnSpc>
              <a:spcBef>
                <a:spcPts val="0"/>
              </a:spcBef>
              <a:spcAft>
                <a:spcPts val="600"/>
              </a:spcAft>
              <a:buFontTx/>
              <a:buNone/>
              <a:defRPr sz="1200" b="0">
                <a:gradFill>
                  <a:gsLst>
                    <a:gs pos="22124">
                      <a:srgbClr val="FFFFFF"/>
                    </a:gs>
                    <a:gs pos="46903">
                      <a:srgbClr val="FFFFFF"/>
                    </a:gs>
                  </a:gsLst>
                  <a:lin ang="5400000" scaled="0"/>
                </a:gradFill>
                <a:latin typeface="+mn-lt"/>
                <a:cs typeface="Segoe Pro"/>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8045" y="1274472"/>
            <a:ext cx="2743200"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14325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6008171"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873092" y="1274472"/>
            <a:ext cx="2742914" cy="2743200"/>
          </a:xfrm>
          <a:prstGeom prst="rect">
            <a:avLst/>
          </a:prstGeom>
          <a:solidFill>
            <a:schemeClr val="bg2"/>
          </a:solidFill>
        </p:spPr>
        <p:txBody>
          <a:bodyPr lIns="182880" tIns="146304" rIns="182880" bIns="146304">
            <a:noAutofit/>
          </a:bodyPr>
          <a:lstStyle>
            <a:lvl1pPr marL="0" indent="0">
              <a:lnSpc>
                <a:spcPct val="90000"/>
              </a:lnSpc>
              <a:buFontTx/>
              <a:buNone/>
              <a:defRPr sz="2400">
                <a:gradFill>
                  <a:gsLst>
                    <a:gs pos="46903">
                      <a:schemeClr val="tx1"/>
                    </a:gs>
                    <a:gs pos="83000">
                      <a:schemeClr val="tx1"/>
                    </a:gs>
                  </a:gsLst>
                  <a:lin ang="5400000" scaled="0"/>
                </a:gradFill>
                <a:latin typeface="+mj-lt"/>
              </a:defRPr>
            </a:lvl1pPr>
            <a:lvl2pPr marL="342867" indent="0">
              <a:buFontTx/>
              <a:buNone/>
              <a:defRPr/>
            </a:lvl2pPr>
            <a:lvl3pPr marL="571444" indent="0">
              <a:buFontTx/>
              <a:buNone/>
              <a:defRPr/>
            </a:lvl3pPr>
            <a:lvl4pPr marL="800021" indent="0">
              <a:buFontTx/>
              <a:buNone/>
              <a:defRPr/>
            </a:lvl4pPr>
            <a:lvl5pPr marL="1028598"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712046424"/>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1828766"/>
          </a:xfrm>
        </p:spPr>
        <p:txBody>
          <a:bodyPr/>
          <a:lstStyle>
            <a:lvl1pPr>
              <a:defRPr sz="5800">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2597162"/>
            <a:ext cx="7315200" cy="4100501"/>
          </a:xfrm>
        </p:spPr>
        <p:txBody>
          <a:bodyPr/>
          <a:lstStyle>
            <a:lvl1pPr marL="0" indent="0">
              <a:buNone/>
              <a:defRPr sz="2400">
                <a:gradFill>
                  <a:gsLst>
                    <a:gs pos="1250">
                      <a:schemeClr val="tx1"/>
                    </a:gs>
                    <a:gs pos="100000">
                      <a:schemeClr val="tx1"/>
                    </a:gs>
                  </a:gsLst>
                  <a:lin ang="5400000" scaled="0"/>
                </a:gradFill>
                <a:latin typeface="+mn-lt"/>
              </a:defRPr>
            </a:lvl1pPr>
            <a:lvl2pPr>
              <a:defRPr sz="2400"/>
            </a:lvl2pPr>
            <a:lvl3pPr>
              <a:defRPr sz="2400"/>
            </a:lvl3pPr>
            <a:lvl4pPr>
              <a:defRPr sz="2400"/>
            </a:lvl4pPr>
            <a:lvl5pPr>
              <a:defRPr sz="2400"/>
            </a:lvl5pPr>
          </a:lstStyle>
          <a:p>
            <a:pPr lvl="0"/>
            <a:r>
              <a:rPr lang="en-US"/>
              <a:t>Click to edit Master text styles</a:t>
            </a:r>
          </a:p>
        </p:txBody>
      </p:sp>
    </p:spTree>
    <p:extLst>
      <p:ext uri="{BB962C8B-B14F-4D97-AF65-F5344CB8AC3E}">
        <p14:creationId xmlns:p14="http://schemas.microsoft.com/office/powerpoint/2010/main" val="388127982"/>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itle Slide Soli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74638" y="2142636"/>
            <a:ext cx="11228387" cy="897427"/>
          </a:xfrm>
        </p:spPr>
        <p:txBody>
          <a:bodyPr/>
          <a:lstStyle>
            <a:lvl1pPr>
              <a:defRPr sz="6000">
                <a:solidFill>
                  <a:schemeClr val="bg1"/>
                </a:solidFill>
              </a:defRPr>
            </a:lvl1pPr>
          </a:lstStyle>
          <a:p>
            <a:r>
              <a:rPr lang="en-US"/>
              <a:t>Headline here</a:t>
            </a:r>
          </a:p>
        </p:txBody>
      </p:sp>
      <p:sp>
        <p:nvSpPr>
          <p:cNvPr id="3" name="Subtitle 2"/>
          <p:cNvSpPr>
            <a:spLocks noGrp="1"/>
          </p:cNvSpPr>
          <p:nvPr>
            <p:ph type="subTitle" idx="1" hasCustomPrompt="1"/>
          </p:nvPr>
        </p:nvSpPr>
        <p:spPr>
          <a:xfrm>
            <a:off x="274702" y="4440119"/>
            <a:ext cx="8705850" cy="1055382"/>
          </a:xfrm>
        </p:spPr>
        <p:txBody>
          <a:bodyPr/>
          <a:lstStyle>
            <a:lvl1pPr marL="0" indent="0" algn="l">
              <a:lnSpc>
                <a:spcPts val="2700"/>
              </a:lnSpc>
              <a:buNone/>
              <a:defRPr sz="22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Speaker Name</a:t>
            </a:r>
            <a:br>
              <a:rPr lang="en-US"/>
            </a:br>
            <a:r>
              <a:rPr lang="en-US"/>
              <a:t>Date</a:t>
            </a: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3324" y="479775"/>
            <a:ext cx="1304123" cy="285764"/>
          </a:xfrm>
          <a:prstGeom prst="rect">
            <a:avLst/>
          </a:prstGeom>
        </p:spPr>
      </p:pic>
      <p:sp>
        <p:nvSpPr>
          <p:cNvPr id="5" name="Text Placeholder 4"/>
          <p:cNvSpPr>
            <a:spLocks noGrp="1"/>
          </p:cNvSpPr>
          <p:nvPr>
            <p:ph type="body" sz="quarter" idx="10"/>
          </p:nvPr>
        </p:nvSpPr>
        <p:spPr>
          <a:xfrm>
            <a:off x="274638" y="2962689"/>
            <a:ext cx="11272837" cy="1377194"/>
          </a:xfrm>
        </p:spPr>
        <p:txBody>
          <a:bodyPr/>
          <a:lstStyle>
            <a:lvl1pPr marL="0" indent="0">
              <a:lnSpc>
                <a:spcPts val="4200"/>
              </a:lnSpc>
              <a:spcBef>
                <a:spcPts val="0"/>
              </a:spcBef>
              <a:buNone/>
              <a:defRPr sz="4000" b="0">
                <a:solidFill>
                  <a:schemeClr val="bg1"/>
                </a:solidFill>
                <a:latin typeface="+mj-lt"/>
              </a:defRPr>
            </a:lvl1pPr>
            <a:lvl2pPr marL="0" indent="0">
              <a:buNone/>
              <a:defRPr sz="3500" b="0">
                <a:solidFill>
                  <a:schemeClr val="bg1"/>
                </a:solidFill>
                <a:latin typeface="+mj-lt"/>
              </a:defRPr>
            </a:lvl2pPr>
            <a:lvl3pPr marL="0" indent="0">
              <a:buNone/>
              <a:defRPr sz="3500" b="0">
                <a:solidFill>
                  <a:schemeClr val="bg1"/>
                </a:solidFill>
                <a:latin typeface="+mj-lt"/>
              </a:defRPr>
            </a:lvl3pPr>
            <a:lvl4pPr marL="0" indent="0">
              <a:buNone/>
              <a:defRPr sz="3500" b="0">
                <a:solidFill>
                  <a:schemeClr val="bg1"/>
                </a:solidFill>
                <a:latin typeface="+mj-lt"/>
              </a:defRPr>
            </a:lvl4pPr>
            <a:lvl5pPr marL="0" indent="0">
              <a:buNone/>
              <a:defRPr sz="3500" b="0">
                <a:solidFill>
                  <a:schemeClr val="bg1"/>
                </a:solidFill>
                <a:latin typeface="+mj-lt"/>
              </a:defRPr>
            </a:lvl5pPr>
          </a:lstStyle>
          <a:p>
            <a:pPr lvl="0"/>
            <a:r>
              <a:rPr lang="en-US"/>
              <a:t>Click to edit Master text styles</a:t>
            </a:r>
          </a:p>
        </p:txBody>
      </p:sp>
    </p:spTree>
    <p:extLst>
      <p:ext uri="{BB962C8B-B14F-4D97-AF65-F5344CB8AC3E}">
        <p14:creationId xmlns:p14="http://schemas.microsoft.com/office/powerpoint/2010/main" val="2937289953"/>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6" name="Slide Number Placeholder 5"/>
          <p:cNvSpPr>
            <a:spLocks noGrp="1"/>
          </p:cNvSpPr>
          <p:nvPr>
            <p:ph type="sldNum" sz="quarter" idx="12"/>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7" name="Text Placeholder 4"/>
          <p:cNvSpPr>
            <a:spLocks noGrp="1"/>
          </p:cNvSpPr>
          <p:nvPr>
            <p:ph type="body" sz="quarter" idx="13"/>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1907039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_1">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Tree>
    <p:extLst>
      <p:ext uri="{BB962C8B-B14F-4D97-AF65-F5344CB8AC3E}">
        <p14:creationId xmlns:p14="http://schemas.microsoft.com/office/powerpoint/2010/main" val="225087594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ubtitle">
    <p:bg>
      <p:bgRef idx="1001">
        <a:schemeClr val="bg1"/>
      </p:bgRef>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tx2"/>
                </a:solidFill>
              </a:defRPr>
            </a:lvl1pPr>
          </a:lstStyle>
          <a:p>
            <a:pPr defTabSz="931863" fontAlgn="base">
              <a:spcBef>
                <a:spcPct val="0"/>
              </a:spcBef>
              <a:spcAft>
                <a:spcPct val="0"/>
              </a:spcAft>
            </a:pPr>
            <a:r>
              <a:rPr sz="2400">
                <a:solidFill>
                  <a:srgbClr val="505050"/>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defRPr>
                <a:solidFill>
                  <a:schemeClr val="tx2"/>
                </a:solidFill>
              </a:defRPr>
            </a:lvl1pPr>
          </a:lstStyle>
          <a:p>
            <a:pPr defTabSz="931863" fontAlgn="base">
              <a:spcBef>
                <a:spcPct val="0"/>
              </a:spcBef>
              <a:spcAft>
                <a:spcPct val="0"/>
              </a:spcAft>
            </a:pPr>
            <a:fld id="{27258FFF-F925-446B-8502-81C933981705}" type="slidenum">
              <a:rPr sz="2400" smtClean="0">
                <a:solidFill>
                  <a:srgbClr val="505050"/>
                </a:solidFill>
                <a:ea typeface="MS PGothic" charset="0"/>
              </a:rPr>
              <a:pPr defTabSz="931863" fontAlgn="base">
                <a:spcBef>
                  <a:spcPct val="0"/>
                </a:spcBef>
                <a:spcAft>
                  <a:spcPct val="0"/>
                </a:spcAft>
              </a:pPr>
              <a:t>‹#›</a:t>
            </a:fld>
            <a:endParaRPr sz="2400">
              <a:solidFill>
                <a:srgbClr val="505050"/>
              </a:solidFill>
              <a:ea typeface="MS PGothic" charset="0"/>
            </a:endParaRPr>
          </a:p>
        </p:txBody>
      </p:sp>
      <p:sp>
        <p:nvSpPr>
          <p:cNvPr id="5" name="Text Placeholder 4"/>
          <p:cNvSpPr>
            <a:spLocks noGrp="1"/>
          </p:cNvSpPr>
          <p:nvPr>
            <p:ph type="body" sz="quarter" idx="12"/>
          </p:nvPr>
        </p:nvSpPr>
        <p:spPr>
          <a:xfrm>
            <a:off x="274638" y="369116"/>
            <a:ext cx="10972800" cy="1024684"/>
          </a:xfrm>
          <a:prstGeom prst="rect">
            <a:avLst/>
          </a:prstGeom>
        </p:spPr>
        <p:txBody>
          <a:bodyPr lIns="146304" tIns="91440" rIns="146304" bIns="91440">
            <a:noAutofit/>
          </a:bodyPr>
          <a:lstStyle>
            <a:lvl1pPr marL="0" indent="0" algn="l" defTabSz="932742" rtl="0" eaLnBrk="1" latinLnBrk="0" hangingPunct="1">
              <a:lnSpc>
                <a:spcPct val="90000"/>
              </a:lnSpc>
              <a:spcBef>
                <a:spcPct val="0"/>
              </a:spcBef>
              <a:spcAft>
                <a:spcPts val="2400"/>
              </a:spcAft>
              <a:buFontTx/>
              <a:buNone/>
              <a:defRPr lang="en-US" sz="5800" b="0" kern="1200" cap="none" spc="-102" baseline="0" dirty="0" smtClean="0">
                <a:ln w="3175">
                  <a:noFill/>
                </a:ln>
                <a:gradFill>
                  <a:gsLst>
                    <a:gs pos="6195">
                      <a:schemeClr val="tx1"/>
                    </a:gs>
                    <a:gs pos="26000">
                      <a:schemeClr val="tx1"/>
                    </a:gs>
                  </a:gsLst>
                  <a:lin ang="5400000" scaled="0"/>
                </a:gradFill>
                <a:effectLst/>
                <a:latin typeface="+mj-lt"/>
                <a:ea typeface="+mn-ea"/>
                <a:cs typeface="Segoe UI" pitchFamily="34" charset="0"/>
              </a:defRPr>
            </a:lvl1pPr>
          </a:lstStyle>
          <a:p>
            <a:pPr marL="0" marR="0" lvl="0" indent="0" algn="l" defTabSz="932742" rtl="0" eaLnBrk="1" fontAlgn="auto" latinLnBrk="0" hangingPunct="1">
              <a:lnSpc>
                <a:spcPct val="90000"/>
              </a:lnSpc>
              <a:spcBef>
                <a:spcPts val="1200"/>
              </a:spcBef>
              <a:spcAft>
                <a:spcPts val="2400"/>
              </a:spcAft>
              <a:buClrTx/>
              <a:buSzPct val="90000"/>
              <a:buFontTx/>
              <a:buNone/>
              <a:tabLst/>
            </a:pPr>
            <a:r>
              <a:rPr lang="en-US"/>
              <a:t>Click to edit Master text</a:t>
            </a:r>
          </a:p>
        </p:txBody>
      </p:sp>
      <p:sp>
        <p:nvSpPr>
          <p:cNvPr id="6" name="Text Placeholder 5"/>
          <p:cNvSpPr>
            <a:spLocks noGrp="1"/>
          </p:cNvSpPr>
          <p:nvPr>
            <p:ph type="body" sz="quarter" idx="13"/>
          </p:nvPr>
        </p:nvSpPr>
        <p:spPr>
          <a:xfrm>
            <a:off x="274638" y="1139825"/>
            <a:ext cx="11033125" cy="819150"/>
          </a:xfrm>
          <a:prstGeom prst="rect">
            <a:avLst/>
          </a:prstGeom>
        </p:spPr>
        <p:txBody>
          <a:bodyPr lIns="192024" anchor="t"/>
          <a:lstStyle>
            <a:lvl1pPr marL="0" indent="0">
              <a:buNone/>
              <a:defRPr lang="en-US" sz="3000" kern="1200" smtClean="0">
                <a:solidFill>
                  <a:schemeClr val="accent1"/>
                </a:solidFill>
                <a:latin typeface="+mj-lt"/>
                <a:ea typeface="+mn-ea"/>
                <a:cs typeface="+mn-cs"/>
              </a:defRPr>
            </a:lvl1pPr>
            <a:lvl2pPr marL="0" indent="0">
              <a:buNone/>
              <a:defRPr lang="en-US" sz="3170" kern="1200" smtClean="0">
                <a:solidFill>
                  <a:schemeClr val="bg1"/>
                </a:solidFill>
                <a:latin typeface="+mj-lt"/>
                <a:ea typeface="+mn-ea"/>
                <a:cs typeface="+mn-cs"/>
              </a:defRPr>
            </a:lvl2pPr>
            <a:lvl3pPr marL="0" indent="0">
              <a:buNone/>
              <a:defRPr lang="en-US" sz="3170" kern="1200" smtClean="0">
                <a:solidFill>
                  <a:schemeClr val="bg1"/>
                </a:solidFill>
                <a:latin typeface="+mj-lt"/>
                <a:ea typeface="+mn-ea"/>
                <a:cs typeface="+mn-cs"/>
              </a:defRPr>
            </a:lvl3pPr>
            <a:lvl4pPr marL="0" indent="0">
              <a:buNone/>
              <a:defRPr lang="en-US" sz="3170" kern="1200" smtClean="0">
                <a:solidFill>
                  <a:schemeClr val="bg1"/>
                </a:solidFill>
                <a:latin typeface="+mj-lt"/>
                <a:ea typeface="+mn-ea"/>
                <a:cs typeface="+mn-cs"/>
              </a:defRPr>
            </a:lvl4pPr>
            <a:lvl5pPr marL="0" indent="0">
              <a:buNone/>
              <a:defRPr lang="en-US" sz="3170" kern="1200">
                <a:solidFill>
                  <a:schemeClr val="bg1"/>
                </a:solidFill>
                <a:latin typeface="+mj-lt"/>
                <a:ea typeface="+mn-ea"/>
                <a:cs typeface="+mn-cs"/>
              </a:defRPr>
            </a:lvl5pPr>
          </a:lstStyle>
          <a:p>
            <a:pPr lvl="0"/>
            <a:r>
              <a:rPr lang="en-US"/>
              <a:t>Click to edit Master text styles</a:t>
            </a:r>
          </a:p>
        </p:txBody>
      </p:sp>
    </p:spTree>
    <p:extLst>
      <p:ext uri="{BB962C8B-B14F-4D97-AF65-F5344CB8AC3E}">
        <p14:creationId xmlns:p14="http://schemas.microsoft.com/office/powerpoint/2010/main" val="21485882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ank">
    <p:bg>
      <p:bgRef idx="1001">
        <a:schemeClr val="bg1"/>
      </p:bgRef>
    </p:bg>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457200" y="6565392"/>
            <a:ext cx="3937000" cy="137160"/>
          </a:xfrm>
          <a:prstGeom prst="rect">
            <a:avLst/>
          </a:prstGeom>
        </p:spPr>
        <p:txBody>
          <a:bodyPr/>
          <a:lstStyle>
            <a:lvl1pPr>
              <a:defRPr>
                <a:solidFill>
                  <a:schemeClr val="tx1"/>
                </a:solidFill>
              </a:defRPr>
            </a:lvl1pPr>
          </a:lstStyle>
          <a:p>
            <a:pPr defTabSz="931863" fontAlgn="base">
              <a:spcBef>
                <a:spcPct val="0"/>
              </a:spcBef>
              <a:spcAft>
                <a:spcPct val="0"/>
              </a:spcAft>
            </a:pPr>
            <a:r>
              <a:rPr sz="2400">
                <a:solidFill>
                  <a:srgbClr val="000000"/>
                </a:solidFill>
                <a:ea typeface="MS PGothic" charset="0"/>
              </a:rPr>
              <a:t>Microsoft Confidential</a:t>
            </a:r>
          </a:p>
        </p:txBody>
      </p:sp>
      <p:sp>
        <p:nvSpPr>
          <p:cNvPr id="3" name="Slide Number Placeholder 2"/>
          <p:cNvSpPr>
            <a:spLocks noGrp="1"/>
          </p:cNvSpPr>
          <p:nvPr>
            <p:ph type="sldNum" sz="quarter" idx="11"/>
          </p:nvPr>
        </p:nvSpPr>
        <p:spPr>
          <a:xfrm>
            <a:off x="11595101" y="6565392"/>
            <a:ext cx="566737" cy="137160"/>
          </a:xfrm>
          <a:prstGeom prst="rect">
            <a:avLst/>
          </a:prstGeom>
        </p:spPr>
        <p:txBody>
          <a:bodyPr/>
          <a:lstStyle>
            <a:lvl1pPr>
              <a:defRPr>
                <a:solidFill>
                  <a:schemeClr val="tx1"/>
                </a:solidFill>
              </a:defRPr>
            </a:lvl1pPr>
          </a:lstStyle>
          <a:p>
            <a:pPr defTabSz="931863" fontAlgn="base">
              <a:spcBef>
                <a:spcPct val="0"/>
              </a:spcBef>
              <a:spcAft>
                <a:spcPct val="0"/>
              </a:spcAft>
            </a:pPr>
            <a:fld id="{27258FFF-F925-446B-8502-81C933981705}" type="slidenum">
              <a:rPr sz="2400" smtClean="0">
                <a:solidFill>
                  <a:srgbClr val="000000"/>
                </a:solidFill>
                <a:ea typeface="MS PGothic" charset="0"/>
              </a:rPr>
              <a:pPr defTabSz="931863" fontAlgn="base">
                <a:spcBef>
                  <a:spcPct val="0"/>
                </a:spcBef>
                <a:spcAft>
                  <a:spcPct val="0"/>
                </a:spcAft>
              </a:pPr>
              <a:t>‹#›</a:t>
            </a:fld>
            <a:endParaRPr sz="2400">
              <a:solidFill>
                <a:srgbClr val="000000"/>
              </a:solidFill>
              <a:ea typeface="MS PGothic" charset="0"/>
            </a:endParaRPr>
          </a:p>
        </p:txBody>
      </p:sp>
    </p:spTree>
    <p:extLst>
      <p:ext uri="{BB962C8B-B14F-4D97-AF65-F5344CB8AC3E}">
        <p14:creationId xmlns:p14="http://schemas.microsoft.com/office/powerpoint/2010/main" val="8376845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5200"/>
            </a:lvl1pPr>
          </a:lstStyle>
          <a:p>
            <a:r>
              <a:rPr lang="en-US"/>
              <a:t>Click to edit Master title style</a:t>
            </a:r>
          </a:p>
        </p:txBody>
      </p:sp>
    </p:spTree>
    <p:extLst>
      <p:ext uri="{BB962C8B-B14F-4D97-AF65-F5344CB8AC3E}">
        <p14:creationId xmlns:p14="http://schemas.microsoft.com/office/powerpoint/2010/main" val="1853158360"/>
      </p:ext>
    </p:extLst>
  </p:cSld>
  <p:clrMapOvr>
    <a:masterClrMapping/>
  </p:clrMapOvr>
  <p:transition spd="slow">
    <p:wipe dir="r"/>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6_50pt Title/30pt Sub/Image BG">
    <p:spTree>
      <p:nvGrpSpPr>
        <p:cNvPr id="1" name=""/>
        <p:cNvGrpSpPr/>
        <p:nvPr/>
      </p:nvGrpSpPr>
      <p:grpSpPr>
        <a:xfrm>
          <a:off x="0" y="0"/>
          <a:ext cx="0" cy="0"/>
          <a:chOff x="0" y="0"/>
          <a:chExt cx="0" cy="0"/>
        </a:xfrm>
      </p:grpSpPr>
      <p:pic>
        <p:nvPicPr>
          <p:cNvPr id="2" name="Picture 3"/>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bwMode="auto">
          <a:xfrm flipH="1">
            <a:off x="0" y="0"/>
            <a:ext cx="12436475" cy="699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68290687"/>
      </p:ext>
    </p:extLst>
  </p:cSld>
  <p:clrMapOvr>
    <a:masterClrMapping/>
  </p:clrMapOvr>
  <p:transition spd="med">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7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tx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4083111461"/>
      </p:ext>
    </p:extLst>
  </p:cSld>
  <p:clrMapOvr>
    <a:masterClrMapping/>
  </p:clrMapOvr>
  <p:transition spd="slow">
    <p:wipe dir="r"/>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4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4556125" cy="2210862"/>
          </a:xfrm>
          <a:solidFill>
            <a:srgbClr val="003963">
              <a:alpha val="90000"/>
            </a:srgbClr>
          </a:solidFill>
        </p:spPr>
        <p:txBody>
          <a:bodyPr/>
          <a:lstStyle>
            <a:lvl1pPr marL="0" indent="0">
              <a:lnSpc>
                <a:spcPts val="4800"/>
              </a:lnSpc>
              <a:spcBef>
                <a:spcPts val="0"/>
              </a:spcBef>
              <a:buFontTx/>
              <a:buNone/>
              <a:defRPr sz="4300">
                <a:solidFill>
                  <a:schemeClr val="tx1"/>
                </a:solidFill>
              </a:defRPr>
            </a:lvl1pPr>
            <a:lvl2pPr marL="0" indent="0">
              <a:lnSpc>
                <a:spcPts val="2600"/>
              </a:lnSpc>
              <a:spcBef>
                <a:spcPts val="3600"/>
              </a:spcBef>
              <a:spcAft>
                <a:spcPts val="2400"/>
              </a:spcAft>
              <a:buFontTx/>
              <a:buNone/>
              <a:defRPr sz="2000">
                <a:solidFill>
                  <a:schemeClr val="tx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a:p>
            <a:pPr lvl="1"/>
            <a:r>
              <a:rPr lang="en-US"/>
              <a:t>Second level</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1863" fontAlgn="base">
              <a:lnSpc>
                <a:spcPct val="90000"/>
              </a:lnSpc>
              <a:spcBef>
                <a:spcPct val="0"/>
              </a:spcBef>
              <a:spcAft>
                <a:spcPts val="600"/>
              </a:spcAft>
            </a:pPr>
            <a:endParaRPr lang="en-US" sz="2400">
              <a:gradFill>
                <a:gsLst>
                  <a:gs pos="2917">
                    <a:srgbClr val="000000"/>
                  </a:gs>
                  <a:gs pos="30000">
                    <a:srgbClr val="000000"/>
                  </a:gs>
                </a:gsLst>
                <a:lin ang="5400000" scaled="0"/>
              </a:gradFill>
              <a:ea typeface="MS PGothic" charset="0"/>
            </a:endParaRPr>
          </a:p>
        </p:txBody>
      </p:sp>
    </p:spTree>
    <p:extLst>
      <p:ext uri="{BB962C8B-B14F-4D97-AF65-F5344CB8AC3E}">
        <p14:creationId xmlns:p14="http://schemas.microsoft.com/office/powerpoint/2010/main" val="1532486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pic>
        <p:nvPicPr>
          <p:cNvPr id="9" name="Picture 8" descr="DataInsights_quadtone.pn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2330" y="-1"/>
            <a:ext cx="12436475" cy="6995517"/>
          </a:xfrm>
          <a:prstGeom prst="rect">
            <a:avLst/>
          </a:prstGeom>
        </p:spPr>
      </p:pic>
      <p:pic>
        <p:nvPicPr>
          <p:cNvPr id="14" name="Picture 13" descr="DataInsights-iStock_000022453217Large.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a:stretch/>
        </p:blipFill>
        <p:spPr>
          <a:xfrm>
            <a:off x="8158823" y="2348029"/>
            <a:ext cx="2812534" cy="2806484"/>
          </a:xfrm>
          <a:prstGeom prst="rect">
            <a:avLst/>
          </a:prstGeom>
        </p:spPr>
      </p:pic>
      <p:pic>
        <p:nvPicPr>
          <p:cNvPr id="11" name="Picture 9"/>
          <p:cNvPicPr>
            <a:picLocks noChangeAspect="1"/>
          </p:cNvPicPr>
          <p:nvPr userDrawn="1"/>
        </p:nvPicPr>
        <p:blipFill>
          <a:blip r:embed="rId4" cstate="email">
            <a:extLst>
              <a:ext uri="{28A0092B-C50C-407E-A947-70E740481C1C}">
                <a14:useLocalDpi xmlns:a14="http://schemas.microsoft.com/office/drawing/2010/main"/>
              </a:ext>
            </a:extLst>
          </a:blip>
          <a:srcRect l="19656" r="20331"/>
          <a:stretch>
            <a:fillRect/>
          </a:stretch>
        </p:blipFill>
        <p:spPr bwMode="auto">
          <a:xfrm>
            <a:off x="6705600" y="241300"/>
            <a:ext cx="5573713" cy="6565900"/>
          </a:xfrm>
          <a:prstGeom prst="rect">
            <a:avLst/>
          </a:prstGeom>
          <a:noFill/>
          <a:ln>
            <a:noFill/>
          </a:ln>
          <a:effectLst>
            <a:outerShdw blurRad="114300" dist="38100" dir="2700000" algn="tl" rotWithShape="0">
              <a:srgbClr val="000000">
                <a:alpha val="39999"/>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Rectangle 11"/>
          <p:cNvSpPr/>
          <p:nvPr userDrawn="1"/>
        </p:nvSpPr>
        <p:spPr bwMode="auto">
          <a:xfrm>
            <a:off x="0" y="0"/>
            <a:ext cx="6175127" cy="7006405"/>
          </a:xfrm>
          <a:prstGeom prst="rect">
            <a:avLst/>
          </a:prstGeom>
          <a:gradFill flip="none" rotWithShape="1">
            <a:gsLst>
              <a:gs pos="100000">
                <a:srgbClr val="003963">
                  <a:alpha val="0"/>
                </a:srgbClr>
              </a:gs>
              <a:gs pos="0">
                <a:srgbClr val="03122F"/>
              </a:gs>
              <a:gs pos="50000">
                <a:srgbClr val="072450">
                  <a:alpha val="90000"/>
                </a:srgbClr>
              </a:gs>
            </a:gsLst>
            <a:lin ang="0" scaled="1"/>
            <a:tileRect/>
          </a:gra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lIns="0" tIns="46637" rIns="0" bIns="46637" anchor="ctr"/>
          <a:lstStyle/>
          <a:p>
            <a:pPr algn="ctr" defTabSz="932472" fontAlgn="base">
              <a:spcBef>
                <a:spcPct val="0"/>
              </a:spcBef>
              <a:spcAft>
                <a:spcPct val="0"/>
              </a:spcAft>
              <a:defRPr/>
            </a:pPr>
            <a:endParaRPr lang="en-US" sz="2000">
              <a:gradFill>
                <a:gsLst>
                  <a:gs pos="0">
                    <a:srgbClr val="FFFFFF"/>
                  </a:gs>
                  <a:gs pos="100000">
                    <a:srgbClr val="FFFFFF"/>
                  </a:gs>
                </a:gsLst>
                <a:lin ang="5400000" scaled="0"/>
              </a:gradFill>
            </a:endParaRPr>
          </a:p>
        </p:txBody>
      </p:sp>
      <p:pic>
        <p:nvPicPr>
          <p:cNvPr id="15" name="Picture 8"/>
          <p:cNvPicPr>
            <a:picLocks noChangeAspect="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473075" y="479425"/>
            <a:ext cx="1330325" cy="2921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6" name="Title 1"/>
          <p:cNvSpPr>
            <a:spLocks noGrp="1"/>
          </p:cNvSpPr>
          <p:nvPr>
            <p:ph type="ctrTitle"/>
          </p:nvPr>
        </p:nvSpPr>
        <p:spPr>
          <a:xfrm>
            <a:off x="274638" y="1456836"/>
            <a:ext cx="5597112" cy="2049689"/>
          </a:xfrm>
        </p:spPr>
        <p:txBody>
          <a:bodyPr/>
          <a:lstStyle>
            <a:lvl1pPr>
              <a:defRPr sz="5400">
                <a:gradFill>
                  <a:gsLst>
                    <a:gs pos="2917">
                      <a:srgbClr val="FFFFFF"/>
                    </a:gs>
                    <a:gs pos="100000">
                      <a:srgbClr val="FFFFFF"/>
                    </a:gs>
                  </a:gsLst>
                  <a:lin ang="5400000" scaled="0"/>
                </a:gradFill>
              </a:defRPr>
            </a:lvl1pPr>
          </a:lstStyle>
          <a:p>
            <a:r>
              <a:rPr lang="en-US"/>
              <a:t>Click to edit Master title style</a:t>
            </a:r>
          </a:p>
        </p:txBody>
      </p:sp>
      <p:sp>
        <p:nvSpPr>
          <p:cNvPr id="17" name="Subtitle 2"/>
          <p:cNvSpPr>
            <a:spLocks noGrp="1"/>
          </p:cNvSpPr>
          <p:nvPr>
            <p:ph type="subTitle" idx="1"/>
          </p:nvPr>
        </p:nvSpPr>
        <p:spPr>
          <a:xfrm>
            <a:off x="274702" y="4411652"/>
            <a:ext cx="5597048" cy="1076679"/>
          </a:xfrm>
        </p:spPr>
        <p:txBody>
          <a:bodyPr/>
          <a:lstStyle>
            <a:lvl1pPr marL="0" indent="0" algn="l">
              <a:lnSpc>
                <a:spcPts val="2700"/>
              </a:lnSpc>
              <a:buNone/>
              <a:defRPr sz="2400">
                <a:gradFill>
                  <a:gsLst>
                    <a:gs pos="2917">
                      <a:srgbClr val="FFFFFF"/>
                    </a:gs>
                    <a:gs pos="100000">
                      <a:srgbClr val="FFFFFF"/>
                    </a:gs>
                  </a:gsLst>
                  <a:lin ang="5400000" scaled="0"/>
                </a:gra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Tree>
    <p:extLst>
      <p:ext uri="{BB962C8B-B14F-4D97-AF65-F5344CB8AC3E}">
        <p14:creationId xmlns:p14="http://schemas.microsoft.com/office/powerpoint/2010/main" val="386421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4320" y="296898"/>
            <a:ext cx="11887518" cy="914365"/>
          </a:xfrm>
        </p:spPr>
        <p:txBody>
          <a:bodyPr/>
          <a:lstStyle>
            <a:lvl1pPr>
              <a:defRPr sz="5800">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74638" y="1697062"/>
            <a:ext cx="10972800" cy="5000601"/>
          </a:xfrm>
        </p:spPr>
        <p:txBody>
          <a:bodyPr/>
          <a:lstStyle>
            <a:lvl1pPr>
              <a:defRPr sz="2600">
                <a:gradFill>
                  <a:gsLst>
                    <a:gs pos="1250">
                      <a:schemeClr val="tx1"/>
                    </a:gs>
                    <a:gs pos="100000">
                      <a:schemeClr val="tx1"/>
                    </a:gs>
                  </a:gsLst>
                  <a:lin ang="5400000" scaled="0"/>
                </a:gradFill>
                <a:latin typeface="+mn-lt"/>
              </a:defRPr>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52621775"/>
      </p:ext>
    </p:extLst>
  </p:cSld>
  <p:clrMapOvr>
    <a:masterClrMapping/>
  </p:clrMapOvr>
  <p:transition>
    <p:fade/>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29759061"/>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36pt Title/24pt Bullet Tex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rgbClr val="BA141A"/>
                </a:solidFill>
              </a:defRPr>
            </a:lvl1pPr>
          </a:lstStyle>
          <a:p>
            <a:pPr marL="0" lvl="0">
              <a:lnSpc>
                <a:spcPts val="3600"/>
              </a:lnSpc>
              <a:spcBef>
                <a:spcPts val="864"/>
              </a:spcBef>
            </a:pPr>
            <a:r>
              <a:rPr lang="en-US"/>
              <a:t>Lorem Ipsum Dolor Sit.</a:t>
            </a:r>
          </a:p>
        </p:txBody>
      </p:sp>
      <p:sp>
        <p:nvSpPr>
          <p:cNvPr id="3" name="Footer Placeholder 2"/>
          <p:cNvSpPr>
            <a:spLocks noGrp="1"/>
          </p:cNvSpPr>
          <p:nvPr>
            <p:ph type="ftr" sz="quarter" idx="10"/>
          </p:nvPr>
        </p:nvSpPr>
        <p:spPr>
          <a:xfrm>
            <a:off x="457200" y="6565392"/>
            <a:ext cx="3937000" cy="137160"/>
          </a:xfrm>
          <a:prstGeom prst="rect">
            <a:avLst/>
          </a:prstGeom>
        </p:spPr>
        <p:txBody>
          <a:bodyPr/>
          <a:lstStyle/>
          <a:p>
            <a:pPr defTabSz="931863" fontAlgn="base">
              <a:spcBef>
                <a:spcPct val="0"/>
              </a:spcBef>
              <a:spcAft>
                <a:spcPct val="0"/>
              </a:spcAft>
            </a:pPr>
            <a:r>
              <a:rPr sz="2400">
                <a:solidFill>
                  <a:srgbClr val="505050">
                    <a:tint val="75000"/>
                  </a:srgbClr>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lvl1pPr>
          </a:lstStyle>
          <a:p>
            <a:pPr defTabSz="931863" fontAlgn="base">
              <a:spcBef>
                <a:spcPct val="0"/>
              </a:spcBef>
              <a:spcAft>
                <a:spcPct val="0"/>
              </a:spcAft>
            </a:pPr>
            <a:fld id="{27258FFF-F925-446B-8502-81C933981705}" type="slidenum">
              <a:rPr sz="2400" smtClean="0">
                <a:solidFill>
                  <a:srgbClr val="505050">
                    <a:tint val="75000"/>
                  </a:srgbClr>
                </a:solidFill>
                <a:ea typeface="MS PGothic" charset="0"/>
              </a:rPr>
              <a:pPr defTabSz="931863" fontAlgn="base">
                <a:spcBef>
                  <a:spcPct val="0"/>
                </a:spcBef>
                <a:spcAft>
                  <a:spcPct val="0"/>
                </a:spcAft>
              </a:pPr>
              <a:t>‹#›</a:t>
            </a:fld>
            <a:endParaRPr sz="2400">
              <a:solidFill>
                <a:srgbClr val="505050">
                  <a:tint val="75000"/>
                </a:srgbClr>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latin typeface="+mn-lt"/>
              </a:defRPr>
            </a:lvl1pPr>
            <a:lvl2pPr marL="690563" indent="-233363">
              <a:spcBef>
                <a:spcPts val="1200"/>
              </a:spcBef>
              <a:buSzPct val="100000"/>
              <a:buFont typeface="Segoe UI" pitchFamily="34" charset="0"/>
              <a:buChar char="‐"/>
              <a:defRPr sz="2000"/>
            </a:lvl2pPr>
            <a:lvl3pPr marL="1147763" indent="-233363">
              <a:spcBef>
                <a:spcPts val="1200"/>
              </a:spcBef>
              <a:buFont typeface="Wingdings" pitchFamily="2" charset="2"/>
              <a:buChar char="§"/>
              <a:defRPr sz="1800"/>
            </a:lvl3pPr>
            <a:lvl4pPr marL="1600200" indent="-342900">
              <a:spcBef>
                <a:spcPts val="1200"/>
              </a:spcBef>
              <a:buFont typeface="+mj-lt"/>
              <a:buAutoNum type="arabicPeriod"/>
              <a:defRPr sz="1600"/>
            </a:lvl4pPr>
            <a:lvl5pPr marL="1946275" indent="-342900">
              <a:spcBef>
                <a:spcPts val="1200"/>
              </a:spcBef>
              <a:buFont typeface="+mj-lt"/>
              <a:buAutoNum type="alphaLcParenR"/>
              <a:defRPr sz="1600"/>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38502351"/>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8_Title Slide Solid">
    <p:spTree>
      <p:nvGrpSpPr>
        <p:cNvPr id="1" name=""/>
        <p:cNvGrpSpPr/>
        <p:nvPr/>
      </p:nvGrpSpPr>
      <p:grpSpPr>
        <a:xfrm>
          <a:off x="0" y="0"/>
          <a:ext cx="0" cy="0"/>
          <a:chOff x="0" y="0"/>
          <a:chExt cx="0" cy="0"/>
        </a:xfrm>
      </p:grpSpPr>
      <p:pic>
        <p:nvPicPr>
          <p:cNvPr id="10" name="Picture 9" descr="TDC-quadtone.png"/>
          <p:cNvPicPr>
            <a:picLocks noChangeAspect="1"/>
          </p:cNvPicPr>
          <p:nvPr userDrawn="1"/>
        </p:nvPicPr>
        <p:blipFill rotWithShape="1">
          <a:blip r:embed="rId2" cstate="screen">
            <a:alphaModFix/>
            <a:extLst>
              <a:ext uri="{28A0092B-C50C-407E-A947-70E740481C1C}">
                <a14:useLocalDpi xmlns:a14="http://schemas.microsoft.com/office/drawing/2010/main"/>
              </a:ext>
            </a:extLst>
          </a:blip>
          <a:srcRect/>
          <a:stretch/>
        </p:blipFill>
        <p:spPr>
          <a:xfrm>
            <a:off x="-12560" y="0"/>
            <a:ext cx="12463209" cy="7007281"/>
          </a:xfrm>
          <a:prstGeom prst="rect">
            <a:avLst/>
          </a:prstGeom>
        </p:spPr>
      </p:pic>
      <p:pic>
        <p:nvPicPr>
          <p:cNvPr id="11" name="Picture 10" descr="Stocksy_txpdf90e07fcg6000_Medium_152099.jpg"/>
          <p:cNvPicPr>
            <a:picLocks noChangeAspect="1"/>
          </p:cNvPicPr>
          <p:nvPr userDrawn="1"/>
        </p:nvPicPr>
        <p:blipFill rotWithShape="1">
          <a:blip r:embed="rId3" cstate="screen">
            <a:alphaModFix/>
            <a:extLst>
              <a:ext uri="{28A0092B-C50C-407E-A947-70E740481C1C}">
                <a14:useLocalDpi xmlns:a14="http://schemas.microsoft.com/office/drawing/2010/main"/>
              </a:ext>
            </a:extLst>
          </a:blip>
          <a:srcRect r="-313"/>
          <a:stretch/>
        </p:blipFill>
        <p:spPr>
          <a:xfrm>
            <a:off x="7919579" y="2421089"/>
            <a:ext cx="2763530" cy="2730267"/>
          </a:xfrm>
          <a:prstGeom prst="rect">
            <a:avLst/>
          </a:prstGeom>
        </p:spPr>
      </p:pic>
      <p:pic>
        <p:nvPicPr>
          <p:cNvPr id="18" name="Picture 1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7" name="Title 1"/>
          <p:cNvSpPr>
            <a:spLocks noGrp="1"/>
          </p:cNvSpPr>
          <p:nvPr>
            <p:ph type="ctrTitle"/>
          </p:nvPr>
        </p:nvSpPr>
        <p:spPr>
          <a:xfrm>
            <a:off x="383492" y="1441150"/>
            <a:ext cx="5143830" cy="2538441"/>
          </a:xfrm>
        </p:spPr>
        <p:txBody>
          <a:bodyPr/>
          <a:lstStyle>
            <a:lvl1pPr>
              <a:defRPr sz="5200" baseline="0">
                <a:solidFill>
                  <a:schemeClr val="bg1"/>
                </a:solidFill>
              </a:defRPr>
            </a:lvl1pPr>
          </a:lstStyle>
          <a:p>
            <a:r>
              <a:rPr lang="en-US"/>
              <a:t>Click to edit Master title style</a:t>
            </a:r>
          </a:p>
        </p:txBody>
      </p:sp>
      <p:sp>
        <p:nvSpPr>
          <p:cNvPr id="19" name="Subtitle 2"/>
          <p:cNvSpPr>
            <a:spLocks noGrp="1"/>
          </p:cNvSpPr>
          <p:nvPr>
            <p:ph type="subTitle" idx="1"/>
          </p:nvPr>
        </p:nvSpPr>
        <p:spPr>
          <a:xfrm>
            <a:off x="383554" y="4313834"/>
            <a:ext cx="7834977" cy="619152"/>
          </a:xfrm>
        </p:spPr>
        <p:txBody>
          <a:bodyPr anchor="ctr"/>
          <a:lstStyle>
            <a:lvl1pPr marL="0" indent="0" algn="l">
              <a:lnSpc>
                <a:spcPts val="2600"/>
              </a:lnSpc>
              <a:buNone/>
              <a:defRPr sz="16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6" name="Picture 7"/>
          <p:cNvPicPr>
            <a:picLocks noChangeAspect="1"/>
          </p:cNvPicPr>
          <p:nvPr userDrawn="1"/>
        </p:nvPicPr>
        <p:blipFill>
          <a:blip r:embed="rId4" cstate="screen">
            <a:extLst>
              <a:ext uri="{28A0092B-C50C-407E-A947-70E740481C1C}">
                <a14:useLocalDpi xmlns:a14="http://schemas.microsoft.com/office/drawing/2010/main"/>
              </a:ext>
            </a:extLst>
          </a:blip>
          <a:srcRect/>
          <a:stretch>
            <a:fillRect/>
          </a:stretch>
        </p:blipFill>
        <p:spPr bwMode="auto">
          <a:xfrm>
            <a:off x="525463" y="534988"/>
            <a:ext cx="1254125" cy="2746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4770437" y="394338"/>
            <a:ext cx="8991600" cy="6356050"/>
          </a:xfrm>
          <a:prstGeom prst="rect">
            <a:avLst/>
          </a:prstGeom>
          <a:effectLst>
            <a:outerShdw blurRad="114300" dist="38100" dir="2700000" algn="tl" rotWithShape="0">
              <a:prstClr val="black">
                <a:alpha val="40000"/>
              </a:prstClr>
            </a:outerShdw>
          </a:effectLst>
        </p:spPr>
      </p:pic>
      <p:sp>
        <p:nvSpPr>
          <p:cNvPr id="2" name="TextBox 1"/>
          <p:cNvSpPr txBox="1"/>
          <p:nvPr userDrawn="1"/>
        </p:nvSpPr>
        <p:spPr>
          <a:xfrm>
            <a:off x="-464040" y="40707"/>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1281520690"/>
      </p:ext>
    </p:extLst>
  </p:cSld>
  <p:clrMapOvr>
    <a:masterClrMapping/>
  </p:clrMapOvr>
  <p:transition spd="slow">
    <p:wipe dir="r"/>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5_Blue Tile Title">
    <p:spTree>
      <p:nvGrpSpPr>
        <p:cNvPr id="1" name=""/>
        <p:cNvGrpSpPr/>
        <p:nvPr/>
      </p:nvGrpSpPr>
      <p:grpSpPr>
        <a:xfrm>
          <a:off x="0" y="0"/>
          <a:ext cx="0" cy="0"/>
          <a:chOff x="0" y="0"/>
          <a:chExt cx="0" cy="0"/>
        </a:xfrm>
      </p:grpSpPr>
      <p:pic>
        <p:nvPicPr>
          <p:cNvPr id="6" name="Picture 5" descr="hanggliders - secondary.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87" y="0"/>
            <a:ext cx="12435388" cy="6994525"/>
          </a:xfrm>
          <a:prstGeom prst="rect">
            <a:avLst/>
          </a:prstGeom>
        </p:spPr>
      </p:pic>
      <p:sp>
        <p:nvSpPr>
          <p:cNvPr id="9" name="Text Placeholder 8"/>
          <p:cNvSpPr>
            <a:spLocks noGrp="1"/>
          </p:cNvSpPr>
          <p:nvPr>
            <p:ph type="body" sz="quarter" idx="10"/>
          </p:nvPr>
        </p:nvSpPr>
        <p:spPr>
          <a:xfrm>
            <a:off x="285750" y="304799"/>
            <a:ext cx="11830050" cy="1009651"/>
          </a:xfrm>
          <a:solidFill>
            <a:srgbClr val="003963">
              <a:alpha val="90000"/>
            </a:srgbClr>
          </a:solidFill>
        </p:spPr>
        <p:txBody>
          <a:bodyPr/>
          <a:lstStyle>
            <a:lvl1pPr marL="0" indent="0">
              <a:lnSpc>
                <a:spcPts val="4800"/>
              </a:lnSpc>
              <a:spcBef>
                <a:spcPts val="0"/>
              </a:spcBef>
              <a:buFontTx/>
              <a:buNone/>
              <a:defRPr sz="4300">
                <a:solidFill>
                  <a:schemeClr val="bg1"/>
                </a:solidFill>
              </a:defRPr>
            </a:lvl1pPr>
            <a:lvl2pPr marL="0" indent="0">
              <a:lnSpc>
                <a:spcPts val="2600"/>
              </a:lnSpc>
              <a:spcBef>
                <a:spcPts val="3600"/>
              </a:spcBef>
              <a:spcAft>
                <a:spcPts val="2400"/>
              </a:spcAft>
              <a:buFontTx/>
              <a:buNone/>
              <a:defRPr sz="2000">
                <a:solidFill>
                  <a:schemeClr val="bg1"/>
                </a:solidFill>
              </a:defRPr>
            </a:lvl2pPr>
            <a:lvl3pPr marL="230188" indent="-228600">
              <a:lnSpc>
                <a:spcPts val="2700"/>
              </a:lnSpc>
              <a:spcBef>
                <a:spcPts val="0"/>
              </a:spcBef>
              <a:defRPr sz="2000">
                <a:solidFill>
                  <a:schemeClr val="bg1"/>
                </a:solidFill>
              </a:defRPr>
            </a:lvl3pPr>
            <a:lvl4pPr marL="230188" indent="-228600">
              <a:lnSpc>
                <a:spcPts val="2700"/>
              </a:lnSpc>
              <a:spcBef>
                <a:spcPts val="0"/>
              </a:spcBef>
              <a:defRPr sz="2000">
                <a:solidFill>
                  <a:schemeClr val="bg1"/>
                </a:solidFill>
              </a:defRPr>
            </a:lvl4pPr>
            <a:lvl5pPr marL="230188" indent="-228600">
              <a:lnSpc>
                <a:spcPts val="2700"/>
              </a:lnSpc>
              <a:spcBef>
                <a:spcPts val="0"/>
              </a:spcBef>
              <a:defRPr sz="2000">
                <a:solidFill>
                  <a:schemeClr val="bg1"/>
                </a:solidFill>
              </a:defRPr>
            </a:lvl5pPr>
          </a:lstStyle>
          <a:p>
            <a:pPr lvl="0"/>
            <a:r>
              <a:rPr lang="en-US"/>
              <a:t>Click to edit Master text styles</a:t>
            </a:r>
          </a:p>
        </p:txBody>
      </p:sp>
      <p:sp>
        <p:nvSpPr>
          <p:cNvPr id="3" name="TextBox 2"/>
          <p:cNvSpPr txBox="1"/>
          <p:nvPr userDrawn="1"/>
        </p:nvSpPr>
        <p:spPr>
          <a:xfrm>
            <a:off x="-1819060" y="-457200"/>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
        <p:nvSpPr>
          <p:cNvPr id="2" name="TextBox 1"/>
          <p:cNvSpPr txBox="1"/>
          <p:nvPr userDrawn="1"/>
        </p:nvSpPr>
        <p:spPr>
          <a:xfrm>
            <a:off x="15918688" y="-3259174"/>
            <a:ext cx="914400" cy="914400"/>
          </a:xfrm>
          <a:prstGeom prst="rect">
            <a:avLst/>
          </a:prstGeom>
          <a:noFill/>
        </p:spPr>
        <p:txBody>
          <a:bodyPr wrap="none" lIns="182880" tIns="146304" rIns="182880" bIns="146304" rtlCol="0">
            <a:noAutofit/>
          </a:bodyPr>
          <a:lstStyle/>
          <a:p>
            <a:pPr defTabSz="932404" fontAlgn="base">
              <a:lnSpc>
                <a:spcPct val="90000"/>
              </a:lnSpc>
              <a:spcBef>
                <a:spcPct val="0"/>
              </a:spcBef>
              <a:spcAft>
                <a:spcPts val="600"/>
              </a:spcAft>
            </a:pPr>
            <a:endParaRPr lang="en-US" sz="2400">
              <a:gradFill>
                <a:gsLst>
                  <a:gs pos="2917">
                    <a:srgbClr val="505050"/>
                  </a:gs>
                  <a:gs pos="30000">
                    <a:srgbClr val="505050"/>
                  </a:gs>
                </a:gsLst>
                <a:lin ang="5400000" scaled="0"/>
              </a:gradFill>
              <a:ea typeface="MS PGothic" charset="0"/>
            </a:endParaRPr>
          </a:p>
        </p:txBody>
      </p:sp>
    </p:spTree>
    <p:extLst>
      <p:ext uri="{BB962C8B-B14F-4D97-AF65-F5344CB8AC3E}">
        <p14:creationId xmlns:p14="http://schemas.microsoft.com/office/powerpoint/2010/main" val="1783089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2_36pt Title/26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532109841"/>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4_36pt Title/26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41186772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3_36pt Title/26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600">
                <a:solidFill>
                  <a:schemeClr val="bg1"/>
                </a:solidFill>
                <a:latin typeface="+mn-lt"/>
              </a:defRPr>
            </a:lvl1pPr>
            <a:lvl2pPr marL="690563" indent="-233363">
              <a:spcBef>
                <a:spcPts val="1200"/>
              </a:spcBef>
              <a:buSzPct val="100000"/>
              <a:buFont typeface="Segoe UI" pitchFamily="34" charset="0"/>
              <a:buChar char="‐"/>
              <a:defRPr>
                <a:solidFill>
                  <a:schemeClr val="bg1"/>
                </a:solidFill>
              </a:defRPr>
            </a:lvl2pPr>
            <a:lvl3pPr marL="1147763" indent="-233363">
              <a:spcBef>
                <a:spcPts val="1200"/>
              </a:spcBef>
              <a:buFont typeface="Wingdings" pitchFamily="2" charset="2"/>
              <a:buChar char="§"/>
              <a:defRPr>
                <a:solidFill>
                  <a:schemeClr val="bg1"/>
                </a:solidFill>
              </a:defRPr>
            </a:lvl3pPr>
            <a:lvl4pPr marL="1600200" indent="-342900">
              <a:spcBef>
                <a:spcPts val="1200"/>
              </a:spcBef>
              <a:buFont typeface="+mj-lt"/>
              <a:buAutoNum type="arabicPeriod"/>
              <a:defRPr>
                <a:solidFill>
                  <a:schemeClr val="bg1"/>
                </a:solidFill>
              </a:defRPr>
            </a:lvl4pPr>
            <a:lvl5pPr marL="1946275" indent="-342900">
              <a:spcBef>
                <a:spcPts val="1200"/>
              </a:spcBef>
              <a:buFont typeface="+mj-lt"/>
              <a:buAutoNum type="alphaLcParenR"/>
              <a:defRPr>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43984682"/>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1_36pt Title/24pt Bullet Text">
    <p:bg>
      <p:bgPr>
        <a:solidFill>
          <a:schemeClr val="accent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864994588"/>
      </p:ext>
    </p:extLst>
  </p:cSld>
  <p:clrMapOvr>
    <a:masterClrMapping/>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_36pt Title/24pt Bullet Text">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2630202136"/>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3_36pt Title/24pt Bullet Text">
    <p:bg>
      <p:bgPr>
        <a:solidFill>
          <a:srgbClr val="002050"/>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xfrm>
            <a:off x="457200" y="6565392"/>
            <a:ext cx="3937000" cy="137160"/>
          </a:xfrm>
          <a:prstGeom prst="rect">
            <a:avLst/>
          </a:prstGeom>
        </p:spPr>
        <p:txBody>
          <a:bodyPr/>
          <a:lstStyle>
            <a:lvl1pPr>
              <a:defRPr>
                <a:solidFill>
                  <a:schemeClr val="bg1"/>
                </a:solidFill>
              </a:defRPr>
            </a:lvl1pPr>
          </a:lstStyle>
          <a:p>
            <a:pPr defTabSz="931863" fontAlgn="base">
              <a:spcBef>
                <a:spcPct val="0"/>
              </a:spcBef>
              <a:spcAft>
                <a:spcPct val="0"/>
              </a:spcAft>
            </a:pPr>
            <a:r>
              <a:rPr sz="2400">
                <a:solidFill>
                  <a:srgbClr val="FFFFFF"/>
                </a:solidFill>
                <a:ea typeface="MS PGothic" charset="0"/>
              </a:rPr>
              <a:t>Microsoft Confidential</a:t>
            </a:r>
          </a:p>
        </p:txBody>
      </p:sp>
      <p:sp>
        <p:nvSpPr>
          <p:cNvPr id="4" name="Slide Number Placeholder 3"/>
          <p:cNvSpPr>
            <a:spLocks noGrp="1"/>
          </p:cNvSpPr>
          <p:nvPr>
            <p:ph type="sldNum" sz="quarter" idx="11"/>
          </p:nvPr>
        </p:nvSpPr>
        <p:spPr>
          <a:xfrm>
            <a:off x="11595101" y="6565392"/>
            <a:ext cx="566737" cy="137160"/>
          </a:xfrm>
          <a:prstGeom prst="rect">
            <a:avLst/>
          </a:prstGeom>
        </p:spPr>
        <p:txBody>
          <a:bodyPr/>
          <a:lstStyle>
            <a:lvl1pPr algn="r">
              <a:defRPr>
                <a:solidFill>
                  <a:schemeClr val="bg1"/>
                </a:solidFill>
              </a:defRPr>
            </a:lvl1pPr>
          </a:lstStyle>
          <a:p>
            <a:pPr defTabSz="931863" fontAlgn="base">
              <a:spcBef>
                <a:spcPct val="0"/>
              </a:spcBef>
              <a:spcAft>
                <a:spcPct val="0"/>
              </a:spcAft>
            </a:pPr>
            <a:fld id="{27258FFF-F925-446B-8502-81C933981705}" type="slidenum">
              <a:rPr sz="2400" smtClean="0">
                <a:solidFill>
                  <a:srgbClr val="FFFFFF"/>
                </a:solidFill>
                <a:ea typeface="MS PGothic" charset="0"/>
              </a:rPr>
              <a:pPr defTabSz="931863" fontAlgn="base">
                <a:spcBef>
                  <a:spcPct val="0"/>
                </a:spcBef>
                <a:spcAft>
                  <a:spcPct val="0"/>
                </a:spcAft>
              </a:pPr>
              <a:t>‹#›</a:t>
            </a:fld>
            <a:endParaRPr sz="2400">
              <a:solidFill>
                <a:srgbClr val="FFFFFF"/>
              </a:solidFill>
              <a:ea typeface="MS PGothic" charset="0"/>
            </a:endParaRPr>
          </a:p>
        </p:txBody>
      </p:sp>
      <p:sp>
        <p:nvSpPr>
          <p:cNvPr id="8" name="Text Placeholder 7"/>
          <p:cNvSpPr>
            <a:spLocks noGrp="1"/>
          </p:cNvSpPr>
          <p:nvPr>
            <p:ph type="body" sz="quarter" idx="13" hasCustomPrompt="1"/>
          </p:nvPr>
        </p:nvSpPr>
        <p:spPr>
          <a:xfrm>
            <a:off x="274638" y="2125663"/>
            <a:ext cx="9144000" cy="4082870"/>
          </a:xfrm>
        </p:spPr>
        <p:txBody>
          <a:bodyPr/>
          <a:lstStyle>
            <a:lvl1pPr marL="233363" indent="-233363">
              <a:spcBef>
                <a:spcPts val="1200"/>
              </a:spcBef>
              <a:defRPr sz="2400">
                <a:solidFill>
                  <a:schemeClr val="bg1"/>
                </a:solidFill>
                <a:latin typeface="+mn-lt"/>
              </a:defRPr>
            </a:lvl1pPr>
            <a:lvl2pPr marL="690563" indent="-233363">
              <a:spcBef>
                <a:spcPts val="1200"/>
              </a:spcBef>
              <a:buSzPct val="100000"/>
              <a:buFont typeface="Segoe UI" pitchFamily="34" charset="0"/>
              <a:buChar char="‐"/>
              <a:defRPr sz="2000">
                <a:solidFill>
                  <a:schemeClr val="bg1"/>
                </a:solidFill>
              </a:defRPr>
            </a:lvl2pPr>
            <a:lvl3pPr marL="1147763" indent="-233363">
              <a:spcBef>
                <a:spcPts val="1200"/>
              </a:spcBef>
              <a:buFont typeface="Wingdings" pitchFamily="2" charset="2"/>
              <a:buChar char="§"/>
              <a:defRPr sz="1800">
                <a:solidFill>
                  <a:schemeClr val="bg1"/>
                </a:solidFill>
              </a:defRPr>
            </a:lvl3pPr>
            <a:lvl4pPr marL="1600200" indent="-342900">
              <a:spcBef>
                <a:spcPts val="1200"/>
              </a:spcBef>
              <a:buFont typeface="+mj-lt"/>
              <a:buAutoNum type="arabicPeriod"/>
              <a:defRPr sz="1600">
                <a:solidFill>
                  <a:schemeClr val="bg1"/>
                </a:solidFill>
              </a:defRPr>
            </a:lvl4pPr>
            <a:lvl5pPr marL="1946275" indent="-342900">
              <a:spcBef>
                <a:spcPts val="1200"/>
              </a:spcBef>
              <a:buFont typeface="+mj-lt"/>
              <a:buAutoNum type="alphaLcParenR"/>
              <a:defRPr sz="1600">
                <a:solidFill>
                  <a:schemeClr val="bg1"/>
                </a:solidFill>
              </a:defRPr>
            </a:lvl5pPr>
          </a:lstStyle>
          <a:p>
            <a:pPr lvl="0"/>
            <a:r>
              <a:rPr lang="en-US"/>
              <a:t>Lorem ipsum dolor sit amet, consectetur adipiscing </a:t>
            </a:r>
            <a:br>
              <a:rPr lang="en-US"/>
            </a:br>
            <a:r>
              <a:rPr lang="en-US"/>
              <a:t>elit. Nunc et sagittis ligula</a:t>
            </a:r>
          </a:p>
          <a:p>
            <a:pPr lvl="1"/>
            <a:r>
              <a:rPr lang="en-US"/>
              <a:t>Second level</a:t>
            </a:r>
          </a:p>
          <a:p>
            <a:pPr lvl="2"/>
            <a:r>
              <a:rPr lang="en-US"/>
              <a:t>Third level</a:t>
            </a:r>
          </a:p>
          <a:p>
            <a:pPr lvl="3"/>
            <a:r>
              <a:rPr lang="en-US"/>
              <a:t>Fourth level</a:t>
            </a:r>
          </a:p>
          <a:p>
            <a:pPr lvl="4"/>
            <a:r>
              <a:rPr lang="en-US"/>
              <a:t>Fifth level</a:t>
            </a:r>
          </a:p>
        </p:txBody>
      </p:sp>
      <p:sp>
        <p:nvSpPr>
          <p:cNvPr id="6" name="Title 1"/>
          <p:cNvSpPr>
            <a:spLocks noGrp="1"/>
          </p:cNvSpPr>
          <p:nvPr>
            <p:ph type="title" hasCustomPrompt="1"/>
          </p:nvPr>
        </p:nvSpPr>
        <p:spPr>
          <a:xfrm>
            <a:off x="274639" y="264964"/>
            <a:ext cx="9143999" cy="1097302"/>
          </a:xfrm>
        </p:spPr>
        <p:txBody>
          <a:bodyPr vert="horz" wrap="square" lIns="146304" tIns="91440" rIns="146304" bIns="91440" rtlCol="0" anchor="t">
            <a:noAutofit/>
          </a:bodyPr>
          <a:lstStyle>
            <a:lvl1pPr>
              <a:defRPr lang="en-US" sz="3600">
                <a:solidFill>
                  <a:schemeClr val="bg1"/>
                </a:solidFill>
              </a:defRPr>
            </a:lvl1pPr>
          </a:lstStyle>
          <a:p>
            <a:pPr marL="0" lvl="0">
              <a:lnSpc>
                <a:spcPts val="3600"/>
              </a:lnSpc>
              <a:spcBef>
                <a:spcPts val="864"/>
              </a:spcBef>
            </a:pPr>
            <a:r>
              <a:rPr lang="en-US"/>
              <a:t>Lorem Ipsum Dolor Sit.</a:t>
            </a:r>
          </a:p>
        </p:txBody>
      </p:sp>
    </p:spTree>
    <p:extLst>
      <p:ext uri="{BB962C8B-B14F-4D97-AF65-F5344CB8AC3E}">
        <p14:creationId xmlns:p14="http://schemas.microsoft.com/office/powerpoint/2010/main" val="153986292"/>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72.xml"/><Relationship Id="rId18" Type="http://schemas.openxmlformats.org/officeDocument/2006/relationships/slideLayout" Target="../slideLayouts/slideLayout77.xml"/><Relationship Id="rId26" Type="http://schemas.openxmlformats.org/officeDocument/2006/relationships/slideLayout" Target="../slideLayouts/slideLayout85.xml"/><Relationship Id="rId39" Type="http://schemas.openxmlformats.org/officeDocument/2006/relationships/slideLayout" Target="../slideLayouts/slideLayout98.xml"/><Relationship Id="rId21" Type="http://schemas.openxmlformats.org/officeDocument/2006/relationships/slideLayout" Target="../slideLayouts/slideLayout80.xml"/><Relationship Id="rId34" Type="http://schemas.openxmlformats.org/officeDocument/2006/relationships/slideLayout" Target="../slideLayouts/slideLayout93.xml"/><Relationship Id="rId42" Type="http://schemas.openxmlformats.org/officeDocument/2006/relationships/slideLayout" Target="../slideLayouts/slideLayout101.xml"/><Relationship Id="rId47" Type="http://schemas.openxmlformats.org/officeDocument/2006/relationships/slideLayout" Target="../slideLayouts/slideLayout106.xml"/><Relationship Id="rId50" Type="http://schemas.openxmlformats.org/officeDocument/2006/relationships/slideLayout" Target="../slideLayouts/slideLayout109.xml"/><Relationship Id="rId55" Type="http://schemas.openxmlformats.org/officeDocument/2006/relationships/slideLayout" Target="../slideLayouts/slideLayout114.xml"/><Relationship Id="rId7" Type="http://schemas.openxmlformats.org/officeDocument/2006/relationships/slideLayout" Target="../slideLayouts/slideLayout66.xml"/><Relationship Id="rId2" Type="http://schemas.openxmlformats.org/officeDocument/2006/relationships/slideLayout" Target="../slideLayouts/slideLayout61.xml"/><Relationship Id="rId16" Type="http://schemas.openxmlformats.org/officeDocument/2006/relationships/slideLayout" Target="../slideLayouts/slideLayout75.xml"/><Relationship Id="rId20" Type="http://schemas.openxmlformats.org/officeDocument/2006/relationships/slideLayout" Target="../slideLayouts/slideLayout79.xml"/><Relationship Id="rId29" Type="http://schemas.openxmlformats.org/officeDocument/2006/relationships/slideLayout" Target="../slideLayouts/slideLayout88.xml"/><Relationship Id="rId41" Type="http://schemas.openxmlformats.org/officeDocument/2006/relationships/slideLayout" Target="../slideLayouts/slideLayout100.xml"/><Relationship Id="rId54" Type="http://schemas.openxmlformats.org/officeDocument/2006/relationships/slideLayout" Target="../slideLayouts/slideLayout113.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24" Type="http://schemas.openxmlformats.org/officeDocument/2006/relationships/slideLayout" Target="../slideLayouts/slideLayout83.xml"/><Relationship Id="rId32" Type="http://schemas.openxmlformats.org/officeDocument/2006/relationships/slideLayout" Target="../slideLayouts/slideLayout91.xml"/><Relationship Id="rId37" Type="http://schemas.openxmlformats.org/officeDocument/2006/relationships/slideLayout" Target="../slideLayouts/slideLayout96.xml"/><Relationship Id="rId40" Type="http://schemas.openxmlformats.org/officeDocument/2006/relationships/slideLayout" Target="../slideLayouts/slideLayout99.xml"/><Relationship Id="rId45" Type="http://schemas.openxmlformats.org/officeDocument/2006/relationships/slideLayout" Target="../slideLayouts/slideLayout104.xml"/><Relationship Id="rId53" Type="http://schemas.openxmlformats.org/officeDocument/2006/relationships/slideLayout" Target="../slideLayouts/slideLayout112.xml"/><Relationship Id="rId58" Type="http://schemas.openxmlformats.org/officeDocument/2006/relationships/slideLayout" Target="../slideLayouts/slideLayout117.xml"/><Relationship Id="rId5" Type="http://schemas.openxmlformats.org/officeDocument/2006/relationships/slideLayout" Target="../slideLayouts/slideLayout64.xml"/><Relationship Id="rId15" Type="http://schemas.openxmlformats.org/officeDocument/2006/relationships/slideLayout" Target="../slideLayouts/slideLayout74.xml"/><Relationship Id="rId23" Type="http://schemas.openxmlformats.org/officeDocument/2006/relationships/slideLayout" Target="../slideLayouts/slideLayout82.xml"/><Relationship Id="rId28" Type="http://schemas.openxmlformats.org/officeDocument/2006/relationships/slideLayout" Target="../slideLayouts/slideLayout87.xml"/><Relationship Id="rId36" Type="http://schemas.openxmlformats.org/officeDocument/2006/relationships/slideLayout" Target="../slideLayouts/slideLayout95.xml"/><Relationship Id="rId49" Type="http://schemas.openxmlformats.org/officeDocument/2006/relationships/slideLayout" Target="../slideLayouts/slideLayout108.xml"/><Relationship Id="rId57" Type="http://schemas.openxmlformats.org/officeDocument/2006/relationships/slideLayout" Target="../slideLayouts/slideLayout116.xml"/><Relationship Id="rId61" Type="http://schemas.openxmlformats.org/officeDocument/2006/relationships/theme" Target="../theme/theme2.xml"/><Relationship Id="rId10" Type="http://schemas.openxmlformats.org/officeDocument/2006/relationships/slideLayout" Target="../slideLayouts/slideLayout69.xml"/><Relationship Id="rId19" Type="http://schemas.openxmlformats.org/officeDocument/2006/relationships/slideLayout" Target="../slideLayouts/slideLayout78.xml"/><Relationship Id="rId31" Type="http://schemas.openxmlformats.org/officeDocument/2006/relationships/slideLayout" Target="../slideLayouts/slideLayout90.xml"/><Relationship Id="rId44" Type="http://schemas.openxmlformats.org/officeDocument/2006/relationships/slideLayout" Target="../slideLayouts/slideLayout103.xml"/><Relationship Id="rId52" Type="http://schemas.openxmlformats.org/officeDocument/2006/relationships/slideLayout" Target="../slideLayouts/slideLayout111.xml"/><Relationship Id="rId60" Type="http://schemas.openxmlformats.org/officeDocument/2006/relationships/slideLayout" Target="../slideLayouts/slideLayout119.xml"/><Relationship Id="rId4" Type="http://schemas.openxmlformats.org/officeDocument/2006/relationships/slideLayout" Target="../slideLayouts/slideLayout63.xml"/><Relationship Id="rId9" Type="http://schemas.openxmlformats.org/officeDocument/2006/relationships/slideLayout" Target="../slideLayouts/slideLayout68.xml"/><Relationship Id="rId14" Type="http://schemas.openxmlformats.org/officeDocument/2006/relationships/slideLayout" Target="../slideLayouts/slideLayout73.xml"/><Relationship Id="rId22" Type="http://schemas.openxmlformats.org/officeDocument/2006/relationships/slideLayout" Target="../slideLayouts/slideLayout81.xml"/><Relationship Id="rId27" Type="http://schemas.openxmlformats.org/officeDocument/2006/relationships/slideLayout" Target="../slideLayouts/slideLayout86.xml"/><Relationship Id="rId30" Type="http://schemas.openxmlformats.org/officeDocument/2006/relationships/slideLayout" Target="../slideLayouts/slideLayout89.xml"/><Relationship Id="rId35" Type="http://schemas.openxmlformats.org/officeDocument/2006/relationships/slideLayout" Target="../slideLayouts/slideLayout94.xml"/><Relationship Id="rId43" Type="http://schemas.openxmlformats.org/officeDocument/2006/relationships/slideLayout" Target="../slideLayouts/slideLayout102.xml"/><Relationship Id="rId48" Type="http://schemas.openxmlformats.org/officeDocument/2006/relationships/slideLayout" Target="../slideLayouts/slideLayout107.xml"/><Relationship Id="rId56" Type="http://schemas.openxmlformats.org/officeDocument/2006/relationships/slideLayout" Target="../slideLayouts/slideLayout115.xml"/><Relationship Id="rId8" Type="http://schemas.openxmlformats.org/officeDocument/2006/relationships/slideLayout" Target="../slideLayouts/slideLayout67.xml"/><Relationship Id="rId51" Type="http://schemas.openxmlformats.org/officeDocument/2006/relationships/slideLayout" Target="../slideLayouts/slideLayout110.xml"/><Relationship Id="rId3" Type="http://schemas.openxmlformats.org/officeDocument/2006/relationships/slideLayout" Target="../slideLayouts/slideLayout62.xml"/><Relationship Id="rId12" Type="http://schemas.openxmlformats.org/officeDocument/2006/relationships/slideLayout" Target="../slideLayouts/slideLayout71.xml"/><Relationship Id="rId17" Type="http://schemas.openxmlformats.org/officeDocument/2006/relationships/slideLayout" Target="../slideLayouts/slideLayout76.xml"/><Relationship Id="rId25" Type="http://schemas.openxmlformats.org/officeDocument/2006/relationships/slideLayout" Target="../slideLayouts/slideLayout84.xml"/><Relationship Id="rId33" Type="http://schemas.openxmlformats.org/officeDocument/2006/relationships/slideLayout" Target="../slideLayouts/slideLayout92.xml"/><Relationship Id="rId38" Type="http://schemas.openxmlformats.org/officeDocument/2006/relationships/slideLayout" Target="../slideLayouts/slideLayout97.xml"/><Relationship Id="rId46" Type="http://schemas.openxmlformats.org/officeDocument/2006/relationships/slideLayout" Target="../slideLayouts/slideLayout105.xml"/><Relationship Id="rId59" Type="http://schemas.openxmlformats.org/officeDocument/2006/relationships/slideLayout" Target="../slideLayouts/slideLayout118.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132.xml"/><Relationship Id="rId18" Type="http://schemas.openxmlformats.org/officeDocument/2006/relationships/slideLayout" Target="../slideLayouts/slideLayout137.xml"/><Relationship Id="rId26" Type="http://schemas.openxmlformats.org/officeDocument/2006/relationships/slideLayout" Target="../slideLayouts/slideLayout145.xml"/><Relationship Id="rId39" Type="http://schemas.openxmlformats.org/officeDocument/2006/relationships/slideLayout" Target="../slideLayouts/slideLayout158.xml"/><Relationship Id="rId21" Type="http://schemas.openxmlformats.org/officeDocument/2006/relationships/slideLayout" Target="../slideLayouts/slideLayout140.xml"/><Relationship Id="rId34" Type="http://schemas.openxmlformats.org/officeDocument/2006/relationships/slideLayout" Target="../slideLayouts/slideLayout153.xml"/><Relationship Id="rId42" Type="http://schemas.openxmlformats.org/officeDocument/2006/relationships/slideLayout" Target="../slideLayouts/slideLayout161.xml"/><Relationship Id="rId47" Type="http://schemas.openxmlformats.org/officeDocument/2006/relationships/slideLayout" Target="../slideLayouts/slideLayout166.xml"/><Relationship Id="rId50" Type="http://schemas.openxmlformats.org/officeDocument/2006/relationships/slideLayout" Target="../slideLayouts/slideLayout169.xml"/><Relationship Id="rId55" Type="http://schemas.openxmlformats.org/officeDocument/2006/relationships/slideLayout" Target="../slideLayouts/slideLayout174.xml"/><Relationship Id="rId63" Type="http://schemas.openxmlformats.org/officeDocument/2006/relationships/slideLayout" Target="../slideLayouts/slideLayout182.xml"/><Relationship Id="rId68" Type="http://schemas.openxmlformats.org/officeDocument/2006/relationships/slideLayout" Target="../slideLayouts/slideLayout187.xml"/><Relationship Id="rId7" Type="http://schemas.openxmlformats.org/officeDocument/2006/relationships/slideLayout" Target="../slideLayouts/slideLayout126.xml"/><Relationship Id="rId2" Type="http://schemas.openxmlformats.org/officeDocument/2006/relationships/slideLayout" Target="../slideLayouts/slideLayout121.xml"/><Relationship Id="rId16" Type="http://schemas.openxmlformats.org/officeDocument/2006/relationships/slideLayout" Target="../slideLayouts/slideLayout135.xml"/><Relationship Id="rId29" Type="http://schemas.openxmlformats.org/officeDocument/2006/relationships/slideLayout" Target="../slideLayouts/slideLayout148.xml"/><Relationship Id="rId1" Type="http://schemas.openxmlformats.org/officeDocument/2006/relationships/slideLayout" Target="../slideLayouts/slideLayout120.xml"/><Relationship Id="rId6" Type="http://schemas.openxmlformats.org/officeDocument/2006/relationships/slideLayout" Target="../slideLayouts/slideLayout125.xml"/><Relationship Id="rId11" Type="http://schemas.openxmlformats.org/officeDocument/2006/relationships/slideLayout" Target="../slideLayouts/slideLayout130.xml"/><Relationship Id="rId24" Type="http://schemas.openxmlformats.org/officeDocument/2006/relationships/slideLayout" Target="../slideLayouts/slideLayout143.xml"/><Relationship Id="rId32" Type="http://schemas.openxmlformats.org/officeDocument/2006/relationships/slideLayout" Target="../slideLayouts/slideLayout151.xml"/><Relationship Id="rId37" Type="http://schemas.openxmlformats.org/officeDocument/2006/relationships/slideLayout" Target="../slideLayouts/slideLayout156.xml"/><Relationship Id="rId40" Type="http://schemas.openxmlformats.org/officeDocument/2006/relationships/slideLayout" Target="../slideLayouts/slideLayout159.xml"/><Relationship Id="rId45" Type="http://schemas.openxmlformats.org/officeDocument/2006/relationships/slideLayout" Target="../slideLayouts/slideLayout164.xml"/><Relationship Id="rId53" Type="http://schemas.openxmlformats.org/officeDocument/2006/relationships/slideLayout" Target="../slideLayouts/slideLayout172.xml"/><Relationship Id="rId58" Type="http://schemas.openxmlformats.org/officeDocument/2006/relationships/slideLayout" Target="../slideLayouts/slideLayout177.xml"/><Relationship Id="rId66" Type="http://schemas.openxmlformats.org/officeDocument/2006/relationships/slideLayout" Target="../slideLayouts/slideLayout185.xml"/><Relationship Id="rId5" Type="http://schemas.openxmlformats.org/officeDocument/2006/relationships/slideLayout" Target="../slideLayouts/slideLayout124.xml"/><Relationship Id="rId15" Type="http://schemas.openxmlformats.org/officeDocument/2006/relationships/slideLayout" Target="../slideLayouts/slideLayout134.xml"/><Relationship Id="rId23" Type="http://schemas.openxmlformats.org/officeDocument/2006/relationships/slideLayout" Target="../slideLayouts/slideLayout142.xml"/><Relationship Id="rId28" Type="http://schemas.openxmlformats.org/officeDocument/2006/relationships/slideLayout" Target="../slideLayouts/slideLayout147.xml"/><Relationship Id="rId36" Type="http://schemas.openxmlformats.org/officeDocument/2006/relationships/slideLayout" Target="../slideLayouts/slideLayout155.xml"/><Relationship Id="rId49" Type="http://schemas.openxmlformats.org/officeDocument/2006/relationships/slideLayout" Target="../slideLayouts/slideLayout168.xml"/><Relationship Id="rId57" Type="http://schemas.openxmlformats.org/officeDocument/2006/relationships/slideLayout" Target="../slideLayouts/slideLayout176.xml"/><Relationship Id="rId61" Type="http://schemas.openxmlformats.org/officeDocument/2006/relationships/slideLayout" Target="../slideLayouts/slideLayout180.xml"/><Relationship Id="rId10" Type="http://schemas.openxmlformats.org/officeDocument/2006/relationships/slideLayout" Target="../slideLayouts/slideLayout129.xml"/><Relationship Id="rId19" Type="http://schemas.openxmlformats.org/officeDocument/2006/relationships/slideLayout" Target="../slideLayouts/slideLayout138.xml"/><Relationship Id="rId31" Type="http://schemas.openxmlformats.org/officeDocument/2006/relationships/slideLayout" Target="../slideLayouts/slideLayout150.xml"/><Relationship Id="rId44" Type="http://schemas.openxmlformats.org/officeDocument/2006/relationships/slideLayout" Target="../slideLayouts/slideLayout163.xml"/><Relationship Id="rId52" Type="http://schemas.openxmlformats.org/officeDocument/2006/relationships/slideLayout" Target="../slideLayouts/slideLayout171.xml"/><Relationship Id="rId60" Type="http://schemas.openxmlformats.org/officeDocument/2006/relationships/slideLayout" Target="../slideLayouts/slideLayout179.xml"/><Relationship Id="rId65" Type="http://schemas.openxmlformats.org/officeDocument/2006/relationships/slideLayout" Target="../slideLayouts/slideLayout184.xml"/><Relationship Id="rId4" Type="http://schemas.openxmlformats.org/officeDocument/2006/relationships/slideLayout" Target="../slideLayouts/slideLayout123.xml"/><Relationship Id="rId9" Type="http://schemas.openxmlformats.org/officeDocument/2006/relationships/slideLayout" Target="../slideLayouts/slideLayout128.xml"/><Relationship Id="rId14" Type="http://schemas.openxmlformats.org/officeDocument/2006/relationships/slideLayout" Target="../slideLayouts/slideLayout133.xml"/><Relationship Id="rId22" Type="http://schemas.openxmlformats.org/officeDocument/2006/relationships/slideLayout" Target="../slideLayouts/slideLayout141.xml"/><Relationship Id="rId27" Type="http://schemas.openxmlformats.org/officeDocument/2006/relationships/slideLayout" Target="../slideLayouts/slideLayout146.xml"/><Relationship Id="rId30" Type="http://schemas.openxmlformats.org/officeDocument/2006/relationships/slideLayout" Target="../slideLayouts/slideLayout149.xml"/><Relationship Id="rId35" Type="http://schemas.openxmlformats.org/officeDocument/2006/relationships/slideLayout" Target="../slideLayouts/slideLayout154.xml"/><Relationship Id="rId43" Type="http://schemas.openxmlformats.org/officeDocument/2006/relationships/slideLayout" Target="../slideLayouts/slideLayout162.xml"/><Relationship Id="rId48" Type="http://schemas.openxmlformats.org/officeDocument/2006/relationships/slideLayout" Target="../slideLayouts/slideLayout167.xml"/><Relationship Id="rId56" Type="http://schemas.openxmlformats.org/officeDocument/2006/relationships/slideLayout" Target="../slideLayouts/slideLayout175.xml"/><Relationship Id="rId64" Type="http://schemas.openxmlformats.org/officeDocument/2006/relationships/slideLayout" Target="../slideLayouts/slideLayout183.xml"/><Relationship Id="rId69" Type="http://schemas.openxmlformats.org/officeDocument/2006/relationships/theme" Target="../theme/theme3.xml"/><Relationship Id="rId8" Type="http://schemas.openxmlformats.org/officeDocument/2006/relationships/slideLayout" Target="../slideLayouts/slideLayout127.xml"/><Relationship Id="rId51" Type="http://schemas.openxmlformats.org/officeDocument/2006/relationships/slideLayout" Target="../slideLayouts/slideLayout170.xml"/><Relationship Id="rId3" Type="http://schemas.openxmlformats.org/officeDocument/2006/relationships/slideLayout" Target="../slideLayouts/slideLayout122.xml"/><Relationship Id="rId12" Type="http://schemas.openxmlformats.org/officeDocument/2006/relationships/slideLayout" Target="../slideLayouts/slideLayout131.xml"/><Relationship Id="rId17" Type="http://schemas.openxmlformats.org/officeDocument/2006/relationships/slideLayout" Target="../slideLayouts/slideLayout136.xml"/><Relationship Id="rId25" Type="http://schemas.openxmlformats.org/officeDocument/2006/relationships/slideLayout" Target="../slideLayouts/slideLayout144.xml"/><Relationship Id="rId33" Type="http://schemas.openxmlformats.org/officeDocument/2006/relationships/slideLayout" Target="../slideLayouts/slideLayout152.xml"/><Relationship Id="rId38" Type="http://schemas.openxmlformats.org/officeDocument/2006/relationships/slideLayout" Target="../slideLayouts/slideLayout157.xml"/><Relationship Id="rId46" Type="http://schemas.openxmlformats.org/officeDocument/2006/relationships/slideLayout" Target="../slideLayouts/slideLayout165.xml"/><Relationship Id="rId59" Type="http://schemas.openxmlformats.org/officeDocument/2006/relationships/slideLayout" Target="../slideLayouts/slideLayout178.xml"/><Relationship Id="rId67" Type="http://schemas.openxmlformats.org/officeDocument/2006/relationships/slideLayout" Target="../slideLayouts/slideLayout186.xml"/><Relationship Id="rId20" Type="http://schemas.openxmlformats.org/officeDocument/2006/relationships/slideLayout" Target="../slideLayouts/slideLayout139.xml"/><Relationship Id="rId41" Type="http://schemas.openxmlformats.org/officeDocument/2006/relationships/slideLayout" Target="../slideLayouts/slideLayout160.xml"/><Relationship Id="rId54" Type="http://schemas.openxmlformats.org/officeDocument/2006/relationships/slideLayout" Target="../slideLayouts/slideLayout173.xml"/><Relationship Id="rId62" Type="http://schemas.openxmlformats.org/officeDocument/2006/relationships/slideLayout" Target="../slideLayouts/slideLayout1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320" y="296897"/>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7260948"/>
      </p:ext>
    </p:extLst>
  </p:cSld>
  <p:clrMap bg1="dk1" tx1="lt1" bg2="dk2" tx2="lt2" accent1="accent1" accent2="accent2" accent3="accent3" accent4="accent4" accent5="accent5" accent6="accent6" hlink="hlink" folHlink="folHlink"/>
  <p:sldLayoutIdLst>
    <p:sldLayoutId id="2147484233" r:id="rId1"/>
    <p:sldLayoutId id="2147484234" r:id="rId2"/>
    <p:sldLayoutId id="2147484235" r:id="rId3"/>
    <p:sldLayoutId id="2147484236" r:id="rId4"/>
    <p:sldLayoutId id="2147484237" r:id="rId5"/>
    <p:sldLayoutId id="2147484238" r:id="rId6"/>
    <p:sldLayoutId id="2147484239" r:id="rId7"/>
    <p:sldLayoutId id="2147484240" r:id="rId8"/>
    <p:sldLayoutId id="2147484241" r:id="rId9"/>
    <p:sldLayoutId id="2147484242" r:id="rId10"/>
    <p:sldLayoutId id="2147484243" r:id="rId11"/>
    <p:sldLayoutId id="2147484244" r:id="rId12"/>
    <p:sldLayoutId id="2147484245" r:id="rId13"/>
    <p:sldLayoutId id="2147484246" r:id="rId14"/>
    <p:sldLayoutId id="2147484247" r:id="rId15"/>
    <p:sldLayoutId id="2147484248" r:id="rId16"/>
    <p:sldLayoutId id="2147484249" r:id="rId17"/>
    <p:sldLayoutId id="2147484250" r:id="rId18"/>
    <p:sldLayoutId id="2147484251" r:id="rId19"/>
    <p:sldLayoutId id="2147484252" r:id="rId20"/>
    <p:sldLayoutId id="2147484253" r:id="rId21"/>
    <p:sldLayoutId id="2147484254" r:id="rId22"/>
    <p:sldLayoutId id="2147484255" r:id="rId23"/>
    <p:sldLayoutId id="2147484256" r:id="rId24"/>
    <p:sldLayoutId id="2147484257" r:id="rId25"/>
    <p:sldLayoutId id="2147484258" r:id="rId26"/>
    <p:sldLayoutId id="2147484259" r:id="rId27"/>
    <p:sldLayoutId id="2147484260" r:id="rId28"/>
    <p:sldLayoutId id="2147484261" r:id="rId29"/>
    <p:sldLayoutId id="2147484262" r:id="rId30"/>
    <p:sldLayoutId id="2147484263" r:id="rId31"/>
    <p:sldLayoutId id="2147484264" r:id="rId32"/>
    <p:sldLayoutId id="2147484265" r:id="rId33"/>
    <p:sldLayoutId id="2147484266" r:id="rId34"/>
    <p:sldLayoutId id="2147484267" r:id="rId35"/>
    <p:sldLayoutId id="2147484268" r:id="rId36"/>
    <p:sldLayoutId id="2147484269" r:id="rId37"/>
    <p:sldLayoutId id="2147484270" r:id="rId38"/>
    <p:sldLayoutId id="2147484271" r:id="rId39"/>
    <p:sldLayoutId id="2147484272" r:id="rId40"/>
    <p:sldLayoutId id="2147484273" r:id="rId41"/>
    <p:sldLayoutId id="2147484274" r:id="rId42"/>
    <p:sldLayoutId id="2147484275" r:id="rId43"/>
    <p:sldLayoutId id="2147484276" r:id="rId44"/>
    <p:sldLayoutId id="2147484277" r:id="rId45"/>
    <p:sldLayoutId id="2147484278" r:id="rId46"/>
    <p:sldLayoutId id="2147484279" r:id="rId47"/>
    <p:sldLayoutId id="2147484281" r:id="rId48"/>
    <p:sldLayoutId id="2147484282" r:id="rId49"/>
    <p:sldLayoutId id="2147484283" r:id="rId50"/>
    <p:sldLayoutId id="2147484284" r:id="rId51"/>
    <p:sldLayoutId id="2147484285" r:id="rId52"/>
    <p:sldLayoutId id="2147484286" r:id="rId53"/>
    <p:sldLayoutId id="2147484287" r:id="rId54"/>
    <p:sldLayoutId id="2147484288" r:id="rId55"/>
    <p:sldLayoutId id="2147484289" r:id="rId56"/>
    <p:sldLayoutId id="2147484290" r:id="rId57"/>
    <p:sldLayoutId id="2147484291" r:id="rId58"/>
    <p:sldLayoutId id="2147484292" r:id="rId59"/>
  </p:sldLayoutIdLst>
  <p:transition>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320" y="296897"/>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094624"/>
      </p:ext>
    </p:extLst>
  </p:cSld>
  <p:clrMap bg1="dk1" tx1="lt1" bg2="dk2" tx2="lt2" accent1="accent1" accent2="accent2" accent3="accent3" accent4="accent4" accent5="accent5" accent6="accent6" hlink="hlink" folHlink="folHlink"/>
  <p:sldLayoutIdLst>
    <p:sldLayoutId id="2147484366" r:id="rId1"/>
    <p:sldLayoutId id="2147484367" r:id="rId2"/>
    <p:sldLayoutId id="2147484368" r:id="rId3"/>
    <p:sldLayoutId id="2147484369" r:id="rId4"/>
    <p:sldLayoutId id="2147484370" r:id="rId5"/>
    <p:sldLayoutId id="2147484371" r:id="rId6"/>
    <p:sldLayoutId id="2147484372" r:id="rId7"/>
    <p:sldLayoutId id="2147484373" r:id="rId8"/>
    <p:sldLayoutId id="2147484374" r:id="rId9"/>
    <p:sldLayoutId id="2147484375" r:id="rId10"/>
    <p:sldLayoutId id="2147484376" r:id="rId11"/>
    <p:sldLayoutId id="2147484377" r:id="rId12"/>
    <p:sldLayoutId id="2147484378" r:id="rId13"/>
    <p:sldLayoutId id="2147484379" r:id="rId14"/>
    <p:sldLayoutId id="2147484380" r:id="rId15"/>
    <p:sldLayoutId id="2147484381" r:id="rId16"/>
    <p:sldLayoutId id="2147484382" r:id="rId17"/>
    <p:sldLayoutId id="2147484383" r:id="rId18"/>
    <p:sldLayoutId id="2147484384" r:id="rId19"/>
    <p:sldLayoutId id="2147484385" r:id="rId20"/>
    <p:sldLayoutId id="2147484386" r:id="rId21"/>
    <p:sldLayoutId id="2147484387" r:id="rId22"/>
    <p:sldLayoutId id="2147484388" r:id="rId23"/>
    <p:sldLayoutId id="2147484389" r:id="rId24"/>
    <p:sldLayoutId id="2147484390" r:id="rId25"/>
    <p:sldLayoutId id="2147484391" r:id="rId26"/>
    <p:sldLayoutId id="2147484392" r:id="rId27"/>
    <p:sldLayoutId id="2147484393" r:id="rId28"/>
    <p:sldLayoutId id="2147484394" r:id="rId29"/>
    <p:sldLayoutId id="2147484395" r:id="rId30"/>
    <p:sldLayoutId id="2147484396" r:id="rId31"/>
    <p:sldLayoutId id="2147484397" r:id="rId32"/>
    <p:sldLayoutId id="2147484398" r:id="rId33"/>
    <p:sldLayoutId id="2147484399" r:id="rId34"/>
    <p:sldLayoutId id="2147484400" r:id="rId35"/>
    <p:sldLayoutId id="2147484401" r:id="rId36"/>
    <p:sldLayoutId id="2147484402" r:id="rId37"/>
    <p:sldLayoutId id="2147484403" r:id="rId38"/>
    <p:sldLayoutId id="2147484404" r:id="rId39"/>
    <p:sldLayoutId id="2147484405" r:id="rId40"/>
    <p:sldLayoutId id="2147484406" r:id="rId41"/>
    <p:sldLayoutId id="2147484407" r:id="rId42"/>
    <p:sldLayoutId id="2147484408" r:id="rId43"/>
    <p:sldLayoutId id="2147484409" r:id="rId44"/>
    <p:sldLayoutId id="2147484410" r:id="rId45"/>
    <p:sldLayoutId id="2147484411" r:id="rId46"/>
    <p:sldLayoutId id="2147484412" r:id="rId47"/>
    <p:sldLayoutId id="2147484414" r:id="rId48"/>
    <p:sldLayoutId id="2147484415" r:id="rId49"/>
    <p:sldLayoutId id="2147484416" r:id="rId50"/>
    <p:sldLayoutId id="2147484417" r:id="rId51"/>
    <p:sldLayoutId id="2147484418" r:id="rId52"/>
    <p:sldLayoutId id="2147484419" r:id="rId53"/>
    <p:sldLayoutId id="2147484420" r:id="rId54"/>
    <p:sldLayoutId id="2147484421" r:id="rId55"/>
    <p:sldLayoutId id="2147484422" r:id="rId56"/>
    <p:sldLayoutId id="2147484423" r:id="rId57"/>
    <p:sldLayoutId id="2147484424" r:id="rId58"/>
    <p:sldLayoutId id="2147484425" r:id="rId59"/>
    <p:sldLayoutId id="2147484506" r:id="rId60"/>
  </p:sldLayoutIdLst>
  <p:transition>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320" y="296897"/>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22830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4677119"/>
      </p:ext>
    </p:extLst>
  </p:cSld>
  <p:clrMap bg1="dk1" tx1="lt1" bg2="dk2" tx2="lt2" accent1="accent1" accent2="accent2" accent3="accent3" accent4="accent4" accent5="accent5" accent6="accent6" hlink="hlink" folHlink="folHlink"/>
  <p:sldLayoutIdLst>
    <p:sldLayoutId id="2147484433" r:id="rId1"/>
    <p:sldLayoutId id="2147484434" r:id="rId2"/>
    <p:sldLayoutId id="2147484435" r:id="rId3"/>
    <p:sldLayoutId id="2147484436" r:id="rId4"/>
    <p:sldLayoutId id="2147484437" r:id="rId5"/>
    <p:sldLayoutId id="2147484438" r:id="rId6"/>
    <p:sldLayoutId id="2147484439" r:id="rId7"/>
    <p:sldLayoutId id="2147484440" r:id="rId8"/>
    <p:sldLayoutId id="2147484441" r:id="rId9"/>
    <p:sldLayoutId id="2147484442" r:id="rId10"/>
    <p:sldLayoutId id="2147484443" r:id="rId11"/>
    <p:sldLayoutId id="2147484444" r:id="rId12"/>
    <p:sldLayoutId id="2147484445" r:id="rId13"/>
    <p:sldLayoutId id="2147484446" r:id="rId14"/>
    <p:sldLayoutId id="2147484447" r:id="rId15"/>
    <p:sldLayoutId id="2147484448" r:id="rId16"/>
    <p:sldLayoutId id="2147484449" r:id="rId17"/>
    <p:sldLayoutId id="2147484450" r:id="rId18"/>
    <p:sldLayoutId id="2147484451" r:id="rId19"/>
    <p:sldLayoutId id="2147484452" r:id="rId20"/>
    <p:sldLayoutId id="2147484453" r:id="rId21"/>
    <p:sldLayoutId id="2147484454" r:id="rId22"/>
    <p:sldLayoutId id="2147484455" r:id="rId23"/>
    <p:sldLayoutId id="2147484456" r:id="rId24"/>
    <p:sldLayoutId id="2147484457" r:id="rId25"/>
    <p:sldLayoutId id="2147484458" r:id="rId26"/>
    <p:sldLayoutId id="2147484459" r:id="rId27"/>
    <p:sldLayoutId id="2147484460" r:id="rId28"/>
    <p:sldLayoutId id="2147484461" r:id="rId29"/>
    <p:sldLayoutId id="2147484462" r:id="rId30"/>
    <p:sldLayoutId id="2147484463" r:id="rId31"/>
    <p:sldLayoutId id="2147484464" r:id="rId32"/>
    <p:sldLayoutId id="2147484465" r:id="rId33"/>
    <p:sldLayoutId id="2147484466" r:id="rId34"/>
    <p:sldLayoutId id="2147484467" r:id="rId35"/>
    <p:sldLayoutId id="2147484468" r:id="rId36"/>
    <p:sldLayoutId id="2147484469" r:id="rId37"/>
    <p:sldLayoutId id="2147484470" r:id="rId38"/>
    <p:sldLayoutId id="2147484471" r:id="rId39"/>
    <p:sldLayoutId id="2147484472" r:id="rId40"/>
    <p:sldLayoutId id="2147484473" r:id="rId41"/>
    <p:sldLayoutId id="2147484474" r:id="rId42"/>
    <p:sldLayoutId id="2147484475" r:id="rId43"/>
    <p:sldLayoutId id="2147484476" r:id="rId44"/>
    <p:sldLayoutId id="2147484477" r:id="rId45"/>
    <p:sldLayoutId id="2147484478" r:id="rId46"/>
    <p:sldLayoutId id="2147484479" r:id="rId47"/>
    <p:sldLayoutId id="2147484481" r:id="rId48"/>
    <p:sldLayoutId id="2147484482" r:id="rId49"/>
    <p:sldLayoutId id="2147484483" r:id="rId50"/>
    <p:sldLayoutId id="2147484484" r:id="rId51"/>
    <p:sldLayoutId id="2147484485" r:id="rId52"/>
    <p:sldLayoutId id="2147484486" r:id="rId53"/>
    <p:sldLayoutId id="2147484487" r:id="rId54"/>
    <p:sldLayoutId id="2147484488" r:id="rId55"/>
    <p:sldLayoutId id="2147484489" r:id="rId56"/>
    <p:sldLayoutId id="2147484490" r:id="rId57"/>
    <p:sldLayoutId id="2147484491" r:id="rId58"/>
    <p:sldLayoutId id="2147484492" r:id="rId59"/>
    <p:sldLayoutId id="2147484497" r:id="rId60"/>
    <p:sldLayoutId id="2147484498" r:id="rId61"/>
    <p:sldLayoutId id="2147484499" r:id="rId62"/>
    <p:sldLayoutId id="2147484500" r:id="rId63"/>
    <p:sldLayoutId id="2147484501" r:id="rId64"/>
    <p:sldLayoutId id="2147484502" r:id="rId65"/>
    <p:sldLayoutId id="2147484503" r:id="rId66"/>
    <p:sldLayoutId id="2147484504" r:id="rId67"/>
    <p:sldLayoutId id="2147484505" r:id="rId68"/>
  </p:sldLayoutIdLst>
  <p:transition>
    <p:fade/>
  </p:transition>
  <p:txStyles>
    <p:titleStyle>
      <a:lvl1pPr algn="l" defTabSz="932742" rtl="0" eaLnBrk="1" latinLnBrk="0" hangingPunct="1">
        <a:lnSpc>
          <a:spcPct val="90000"/>
        </a:lnSpc>
        <a:spcBef>
          <a:spcPct val="0"/>
        </a:spcBef>
        <a:buNone/>
        <a:defRPr lang="en-US" sz="5400" b="0" kern="1200" cap="none" spc="-102"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559F9ED-8EBD-4F70-87D6-FE2E510A3413}"/>
              </a:ext>
            </a:extLst>
          </p:cNvPr>
          <p:cNvSpPr>
            <a:spLocks noGrp="1"/>
          </p:cNvSpPr>
          <p:nvPr>
            <p:ph type="body" sz="quarter" idx="12"/>
          </p:nvPr>
        </p:nvSpPr>
        <p:spPr>
          <a:xfrm>
            <a:off x="275544" y="4444669"/>
            <a:ext cx="6122997" cy="1828007"/>
          </a:xfrm>
        </p:spPr>
        <p:txBody>
          <a:bodyPr/>
          <a:lstStyle/>
          <a:p>
            <a:endParaRPr lang="en-US" dirty="0"/>
          </a:p>
        </p:txBody>
      </p:sp>
      <p:sp>
        <p:nvSpPr>
          <p:cNvPr id="2" name="Title 1">
            <a:extLst>
              <a:ext uri="{FF2B5EF4-FFF2-40B4-BE49-F238E27FC236}">
                <a16:creationId xmlns:a16="http://schemas.microsoft.com/office/drawing/2014/main" id="{ADD15D00-13C7-4945-BD90-643E464B977F}"/>
              </a:ext>
            </a:extLst>
          </p:cNvPr>
          <p:cNvSpPr>
            <a:spLocks noGrp="1"/>
          </p:cNvSpPr>
          <p:nvPr>
            <p:ph type="title"/>
          </p:nvPr>
        </p:nvSpPr>
        <p:spPr/>
        <p:txBody>
          <a:bodyPr/>
          <a:lstStyle/>
          <a:p>
            <a:r>
              <a:rPr lang="en-US" dirty="0"/>
              <a:t>Azure SQL Database </a:t>
            </a:r>
            <a:br>
              <a:rPr lang="en-US" dirty="0"/>
            </a:br>
            <a:r>
              <a:rPr lang="en-US" dirty="0"/>
              <a:t>Managed instance</a:t>
            </a:r>
          </a:p>
        </p:txBody>
      </p:sp>
    </p:spTree>
    <p:extLst>
      <p:ext uri="{BB962C8B-B14F-4D97-AF65-F5344CB8AC3E}">
        <p14:creationId xmlns:p14="http://schemas.microsoft.com/office/powerpoint/2010/main" val="37215255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prstGeom prst="rect">
            <a:avLst/>
          </a:prstGeom>
        </p:spPr>
        <p:txBody>
          <a:bodyPr/>
          <a:lstStyle/>
          <a:p>
            <a:fld id="{63863B58-CBB8-49E9-BA96-0A2E095CB188}" type="slidenum">
              <a:rPr>
                <a:solidFill>
                  <a:prstClr val="white"/>
                </a:solidFill>
              </a:rPr>
              <a:pPr/>
              <a:t>2</a:t>
            </a:fld>
            <a:endParaRPr>
              <a:solidFill>
                <a:prstClr val="white"/>
              </a:solidFill>
            </a:endParaRPr>
          </a:p>
        </p:txBody>
      </p:sp>
      <p:sp>
        <p:nvSpPr>
          <p:cNvPr id="5" name="Text Placeholder 4"/>
          <p:cNvSpPr>
            <a:spLocks noGrp="1"/>
          </p:cNvSpPr>
          <p:nvPr>
            <p:ph type="body" sz="quarter" idx="13"/>
          </p:nvPr>
        </p:nvSpPr>
        <p:spPr>
          <a:xfrm>
            <a:off x="274638" y="224270"/>
            <a:ext cx="11648776" cy="1024684"/>
          </a:xfrm>
        </p:spPr>
        <p:txBody>
          <a:bodyPr/>
          <a:lstStyle/>
          <a:p>
            <a:r>
              <a:rPr lang="en-US" sz="5400" dirty="0"/>
              <a:t>Day 1 – Azure SQL DB Managed Instance</a:t>
            </a:r>
          </a:p>
        </p:txBody>
      </p:sp>
      <p:graphicFrame>
        <p:nvGraphicFramePr>
          <p:cNvPr id="7" name="Table 6"/>
          <p:cNvGraphicFramePr>
            <a:graphicFrameLocks noGrp="1"/>
          </p:cNvGraphicFramePr>
          <p:nvPr>
            <p:extLst>
              <p:ext uri="{D42A27DB-BD31-4B8C-83A1-F6EECF244321}">
                <p14:modId xmlns:p14="http://schemas.microsoft.com/office/powerpoint/2010/main" val="2734036559"/>
              </p:ext>
            </p:extLst>
          </p:nvPr>
        </p:nvGraphicFramePr>
        <p:xfrm>
          <a:off x="486590" y="1283724"/>
          <a:ext cx="11314762" cy="5485620"/>
        </p:xfrm>
        <a:graphic>
          <a:graphicData uri="http://schemas.openxmlformats.org/drawingml/2006/table">
            <a:tbl>
              <a:tblPr bandRow="1">
                <a:tableStyleId>{3B4B98B0-60AC-42C2-AFA5-B58CD77FA1E5}</a:tableStyleId>
              </a:tblPr>
              <a:tblGrid>
                <a:gridCol w="1087615">
                  <a:extLst>
                    <a:ext uri="{9D8B030D-6E8A-4147-A177-3AD203B41FA5}">
                      <a16:colId xmlns:a16="http://schemas.microsoft.com/office/drawing/2014/main" val="20000"/>
                    </a:ext>
                  </a:extLst>
                </a:gridCol>
                <a:gridCol w="1087615">
                  <a:extLst>
                    <a:ext uri="{9D8B030D-6E8A-4147-A177-3AD203B41FA5}">
                      <a16:colId xmlns:a16="http://schemas.microsoft.com/office/drawing/2014/main" val="20001"/>
                    </a:ext>
                  </a:extLst>
                </a:gridCol>
                <a:gridCol w="9139532">
                  <a:extLst>
                    <a:ext uri="{9D8B030D-6E8A-4147-A177-3AD203B41FA5}">
                      <a16:colId xmlns:a16="http://schemas.microsoft.com/office/drawing/2014/main" val="20002"/>
                    </a:ext>
                  </a:extLst>
                </a:gridCol>
              </a:tblGrid>
              <a:tr h="365708">
                <a:tc>
                  <a:txBody>
                    <a:bodyPr/>
                    <a:lstStyle/>
                    <a:p>
                      <a:pPr>
                        <a:spcBef>
                          <a:spcPts val="300"/>
                        </a:spcBef>
                        <a:spcAft>
                          <a:spcPts val="300"/>
                        </a:spcAft>
                      </a:pPr>
                      <a:r>
                        <a:rPr lang="en-US" sz="1600" dirty="0">
                          <a:solidFill>
                            <a:schemeClr val="bg1"/>
                          </a:solidFill>
                        </a:rPr>
                        <a:t>9:00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bg1"/>
                          </a:solidFill>
                        </a:rPr>
                        <a:t>9:15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Welcome and Opening Remarks</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0"/>
                  </a:ext>
                </a:extLst>
              </a:tr>
              <a:tr h="365708">
                <a:tc>
                  <a:txBody>
                    <a:bodyPr/>
                    <a:lstStyle/>
                    <a:p>
                      <a:pPr>
                        <a:spcBef>
                          <a:spcPts val="300"/>
                        </a:spcBef>
                        <a:spcAft>
                          <a:spcPts val="300"/>
                        </a:spcAft>
                      </a:pPr>
                      <a:r>
                        <a:rPr lang="en-US" sz="1600" dirty="0">
                          <a:solidFill>
                            <a:schemeClr val="bg1"/>
                          </a:solidFill>
                        </a:rPr>
                        <a:t>9:15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9:45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Azure SQL Database platform benefits and total cost of ownership</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1"/>
                  </a:ext>
                </a:extLst>
              </a:tr>
              <a:tr h="365708">
                <a:tc>
                  <a:txBody>
                    <a:bodyPr/>
                    <a:lstStyle/>
                    <a:p>
                      <a:pPr>
                        <a:spcBef>
                          <a:spcPts val="300"/>
                        </a:spcBef>
                        <a:spcAft>
                          <a:spcPts val="300"/>
                        </a:spcAft>
                      </a:pPr>
                      <a:r>
                        <a:rPr lang="en-US" sz="1600" dirty="0">
                          <a:solidFill>
                            <a:schemeClr val="bg1"/>
                          </a:solidFill>
                        </a:rPr>
                        <a:t>9:45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10:45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algn="l" defTabSz="932742" rtl="0" eaLnBrk="1" latinLnBrk="0" hangingPunct="1">
                        <a:spcBef>
                          <a:spcPts val="300"/>
                        </a:spcBef>
                        <a:spcAft>
                          <a:spcPts val="300"/>
                        </a:spcAft>
                      </a:pPr>
                      <a:r>
                        <a:rPr lang="en-US" sz="1600" kern="1200" dirty="0">
                          <a:solidFill>
                            <a:schemeClr val="tx1"/>
                          </a:solidFill>
                          <a:latin typeface="+mn-lt"/>
                          <a:ea typeface="+mn-ea"/>
                          <a:cs typeface="+mn-cs"/>
                        </a:rPr>
                        <a:t>Managed Instance architecture and features</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2"/>
                  </a:ext>
                </a:extLst>
              </a:tr>
              <a:tr h="365708">
                <a:tc>
                  <a:txBody>
                    <a:bodyPr/>
                    <a:lstStyle/>
                    <a:p>
                      <a:pPr>
                        <a:spcBef>
                          <a:spcPts val="300"/>
                        </a:spcBef>
                        <a:spcAft>
                          <a:spcPts val="300"/>
                        </a:spcAft>
                      </a:pPr>
                      <a:r>
                        <a:rPr lang="en-US" sz="1600" dirty="0">
                          <a:solidFill>
                            <a:schemeClr val="bg1"/>
                          </a:solidFill>
                        </a:rPr>
                        <a:t>10:45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11:00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Break</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3"/>
                  </a:ext>
                </a:extLst>
              </a:tr>
              <a:tr h="365708">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11:00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11:30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Lab01: Provisioning a Managed Instance</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4"/>
                  </a:ext>
                </a:extLst>
              </a:tr>
              <a:tr h="365708">
                <a:tc>
                  <a:txBody>
                    <a:bodyPr/>
                    <a:lstStyle/>
                    <a:p>
                      <a:pPr>
                        <a:spcBef>
                          <a:spcPts val="300"/>
                        </a:spcBef>
                        <a:spcAft>
                          <a:spcPts val="300"/>
                        </a:spcAft>
                      </a:pPr>
                      <a:r>
                        <a:rPr lang="en-US" sz="1600" dirty="0">
                          <a:solidFill>
                            <a:schemeClr val="bg1"/>
                          </a:solidFill>
                        </a:rPr>
                        <a:t>11:30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12:30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Security overview and networking considerations</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5"/>
                  </a:ext>
                </a:extLst>
              </a:tr>
              <a:tr h="365708">
                <a:tc>
                  <a:txBody>
                    <a:bodyPr/>
                    <a:lstStyle/>
                    <a:p>
                      <a:pPr>
                        <a:spcBef>
                          <a:spcPts val="300"/>
                        </a:spcBef>
                        <a:spcAft>
                          <a:spcPts val="300"/>
                        </a:spcAft>
                      </a:pPr>
                      <a:r>
                        <a:rPr lang="en-US" sz="1600" dirty="0">
                          <a:solidFill>
                            <a:schemeClr val="bg1"/>
                          </a:solidFill>
                        </a:rPr>
                        <a:t>12:30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1:15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Lunch</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6"/>
                  </a:ext>
                </a:extLst>
              </a:tr>
              <a:tr h="365708">
                <a:tc>
                  <a:txBody>
                    <a:bodyPr/>
                    <a:lstStyle/>
                    <a:p>
                      <a:pPr>
                        <a:spcBef>
                          <a:spcPts val="300"/>
                        </a:spcBef>
                        <a:spcAft>
                          <a:spcPts val="300"/>
                        </a:spcAft>
                      </a:pPr>
                      <a:r>
                        <a:rPr lang="en-US" sz="1600" dirty="0">
                          <a:solidFill>
                            <a:schemeClr val="bg1"/>
                          </a:solidFill>
                        </a:rPr>
                        <a:t>1:15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1:45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Key capabilities and limitations using Managed Instance</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7"/>
                  </a:ext>
                </a:extLst>
              </a:tr>
              <a:tr h="365708">
                <a:tc>
                  <a:txBody>
                    <a:bodyPr/>
                    <a:lstStyle/>
                    <a:p>
                      <a:pPr>
                        <a:spcBef>
                          <a:spcPts val="300"/>
                        </a:spcBef>
                        <a:spcAft>
                          <a:spcPts val="300"/>
                        </a:spcAft>
                      </a:pPr>
                      <a:r>
                        <a:rPr lang="en-US" sz="1600" dirty="0">
                          <a:solidFill>
                            <a:schemeClr val="bg1"/>
                          </a:solidFill>
                        </a:rPr>
                        <a:t>1:45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2:45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Migration overview and options</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8"/>
                  </a:ext>
                </a:extLst>
              </a:tr>
              <a:tr h="365708">
                <a:tc>
                  <a:txBody>
                    <a:bodyPr/>
                    <a:lstStyle/>
                    <a:p>
                      <a:pPr>
                        <a:spcBef>
                          <a:spcPts val="300"/>
                        </a:spcBef>
                        <a:spcAft>
                          <a:spcPts val="300"/>
                        </a:spcAft>
                      </a:pPr>
                      <a:r>
                        <a:rPr lang="en-US" sz="1600" dirty="0">
                          <a:solidFill>
                            <a:schemeClr val="bg1"/>
                          </a:solidFill>
                        </a:rPr>
                        <a:t>2:45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3:15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Lab02: Migrate a SQL database to an Azure SQL DB Managed Instance</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09"/>
                  </a:ext>
                </a:extLst>
              </a:tr>
              <a:tr h="365708">
                <a:tc>
                  <a:txBody>
                    <a:bodyPr/>
                    <a:lstStyle/>
                    <a:p>
                      <a:pPr>
                        <a:spcBef>
                          <a:spcPts val="300"/>
                        </a:spcBef>
                        <a:spcAft>
                          <a:spcPts val="300"/>
                        </a:spcAft>
                      </a:pPr>
                      <a:r>
                        <a:rPr lang="en-US" sz="1600" dirty="0">
                          <a:solidFill>
                            <a:schemeClr val="bg1"/>
                          </a:solidFill>
                        </a:rPr>
                        <a:t>3:15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3:30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Break</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0010"/>
                  </a:ext>
                </a:extLst>
              </a:tr>
              <a:tr h="365708">
                <a:tc>
                  <a:txBody>
                    <a:bodyPr/>
                    <a:lstStyle/>
                    <a:p>
                      <a:pPr>
                        <a:spcBef>
                          <a:spcPts val="300"/>
                        </a:spcBef>
                        <a:spcAft>
                          <a:spcPts val="300"/>
                        </a:spcAft>
                      </a:pPr>
                      <a:r>
                        <a:rPr lang="en-US" sz="1600" dirty="0">
                          <a:solidFill>
                            <a:schemeClr val="bg1"/>
                          </a:solidFill>
                        </a:rPr>
                        <a:t>3:30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3:45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Using MI with BI</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2735288924"/>
                  </a:ext>
                </a:extLst>
              </a:tr>
              <a:tr h="365708">
                <a:tc>
                  <a:txBody>
                    <a:bodyPr/>
                    <a:lstStyle/>
                    <a:p>
                      <a:pPr>
                        <a:spcBef>
                          <a:spcPts val="300"/>
                        </a:spcBef>
                        <a:spcAft>
                          <a:spcPts val="300"/>
                        </a:spcAft>
                      </a:pPr>
                      <a:r>
                        <a:rPr lang="en-US" sz="1600" dirty="0">
                          <a:solidFill>
                            <a:schemeClr val="bg1"/>
                          </a:solidFill>
                        </a:rPr>
                        <a:t>3:45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4:30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Lab03: Building and BI solution with ADF, MI &amp; Power BI</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4257817002"/>
                  </a:ext>
                </a:extLst>
              </a:tr>
              <a:tr h="365708">
                <a:tc>
                  <a:txBody>
                    <a:bodyPr/>
                    <a:lstStyle/>
                    <a:p>
                      <a:pPr>
                        <a:spcBef>
                          <a:spcPts val="300"/>
                        </a:spcBef>
                        <a:spcAft>
                          <a:spcPts val="300"/>
                        </a:spcAft>
                      </a:pPr>
                      <a:r>
                        <a:rPr lang="en-US" sz="1600" dirty="0">
                          <a:solidFill>
                            <a:schemeClr val="bg1"/>
                          </a:solidFill>
                        </a:rPr>
                        <a:t>4:30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4:45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Scaling to 100TB+ with Hyperscale</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847970144"/>
                  </a:ext>
                </a:extLst>
              </a:tr>
              <a:tr h="365708">
                <a:tc>
                  <a:txBody>
                    <a:bodyPr/>
                    <a:lstStyle/>
                    <a:p>
                      <a:pPr>
                        <a:spcBef>
                          <a:spcPts val="300"/>
                        </a:spcBef>
                        <a:spcAft>
                          <a:spcPts val="300"/>
                        </a:spcAft>
                      </a:pPr>
                      <a:r>
                        <a:rPr lang="en-US" sz="1600" dirty="0">
                          <a:solidFill>
                            <a:schemeClr val="bg1"/>
                          </a:solidFill>
                        </a:rPr>
                        <a:t>4:45</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32742" rtl="0" eaLnBrk="1" fontAlgn="auto" latinLnBrk="0" hangingPunct="1">
                        <a:lnSpc>
                          <a:spcPct val="100000"/>
                        </a:lnSpc>
                        <a:spcBef>
                          <a:spcPts val="300"/>
                        </a:spcBef>
                        <a:spcAft>
                          <a:spcPts val="300"/>
                        </a:spcAft>
                        <a:buClrTx/>
                        <a:buSzTx/>
                        <a:buFontTx/>
                        <a:buNone/>
                        <a:tabLst/>
                        <a:defRPr/>
                      </a:pPr>
                      <a:r>
                        <a:rPr lang="en-US" sz="1600" dirty="0">
                          <a:solidFill>
                            <a:schemeClr val="bg1"/>
                          </a:solidFill>
                        </a:rPr>
                        <a:t>5:00</a:t>
                      </a:r>
                    </a:p>
                  </a:txBody>
                  <a:tcPr marL="91414" marR="91414" marT="45706" marB="4570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spcBef>
                          <a:spcPts val="300"/>
                        </a:spcBef>
                        <a:spcAft>
                          <a:spcPts val="300"/>
                        </a:spcAft>
                      </a:pPr>
                      <a:r>
                        <a:rPr lang="en-US" sz="1600" dirty="0">
                          <a:solidFill>
                            <a:schemeClr val="tx1"/>
                          </a:solidFill>
                        </a:rPr>
                        <a:t>Closing</a:t>
                      </a:r>
                    </a:p>
                  </a:txBody>
                  <a:tcPr marL="91414" marR="91414" marT="45706" marB="45706" anchor="ctr">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899077806"/>
                  </a:ext>
                </a:extLst>
              </a:tr>
            </a:tbl>
          </a:graphicData>
        </a:graphic>
      </p:graphicFrame>
    </p:spTree>
    <p:extLst>
      <p:ext uri="{BB962C8B-B14F-4D97-AF65-F5344CB8AC3E}">
        <p14:creationId xmlns:p14="http://schemas.microsoft.com/office/powerpoint/2010/main" val="4167989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Windows Azure">
  <a:themeElements>
    <a:clrScheme name="Custom 38">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188F"/>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2.xml><?xml version="1.0" encoding="utf-8"?>
<a:theme xmlns:a="http://schemas.openxmlformats.org/drawingml/2006/main" name="3_Windows Azure">
  <a:themeElements>
    <a:clrScheme name="Custom 38">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188F"/>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4_Windows Azure">
  <a:themeElements>
    <a:clrScheme name="Custom 38">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188F"/>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mso-contentType ?>
<SharedContentType xmlns="Microsoft.SharePoint.Taxonomy.ContentTypeSync" SourceId="e385fb40-52d4-4fae-9c5b-3e8ff8a5878e" ContentTypeId="0x0101000E4CB7077FEE4FF7AE86D4A500EEC780030016C849C62B10EB41ACA8C7EEDEF40BB2" PreviousValue="false"/>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E84634CED2AEA7428F7398459D1EAD22" ma:contentTypeVersion="11" ma:contentTypeDescription="Create a new document." ma:contentTypeScope="" ma:versionID="27389f4a18fbac5221027138f0887e6b">
  <xsd:schema xmlns:xsd="http://www.w3.org/2001/XMLSchema" xmlns:xs="http://www.w3.org/2001/XMLSchema" xmlns:p="http://schemas.microsoft.com/office/2006/metadata/properties" xmlns:ns1="http://schemas.microsoft.com/sharepoint/v3" xmlns:ns2="5fc56906-1df9-45c7-aea5-f5fc0d47d163" xmlns:ns3="34489959-663f-4a0a-8715-5045064a299b" targetNamespace="http://schemas.microsoft.com/office/2006/metadata/properties" ma:root="true" ma:fieldsID="666f77b40ff5921b8dce831e659d451d" ns1:_="" ns2:_="" ns3:_="">
    <xsd:import namespace="http://schemas.microsoft.com/sharepoint/v3"/>
    <xsd:import namespace="5fc56906-1df9-45c7-aea5-f5fc0d47d163"/>
    <xsd:import namespace="34489959-663f-4a0a-8715-5045064a299b"/>
    <xsd:element name="properties">
      <xsd:complexType>
        <xsd:sequence>
          <xsd:element name="documentManagement">
            <xsd:complexType>
              <xsd:all>
                <xsd:element ref="ns2:Description0"/>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fc56906-1df9-45c7-aea5-f5fc0d47d163" elementFormDefault="qualified">
    <xsd:import namespace="http://schemas.microsoft.com/office/2006/documentManagement/types"/>
    <xsd:import namespace="http://schemas.microsoft.com/office/infopath/2007/PartnerControls"/>
    <xsd:element name="Description0" ma:index="8" ma:displayName="Description" ma:internalName="Description0">
      <xsd:simpleType>
        <xsd:restriction base="dms:Note">
          <xsd:maxLength value="255"/>
        </xsd:restriction>
      </xsd:simpleType>
    </xsd:element>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element name="MediaServiceAutoTags" ma:index="17" nillable="true" ma:displayName="MediaServiceAutoTags" ma:internalName="MediaServiceAutoTags" ma:readOnly="true">
      <xsd:simpleType>
        <xsd:restriction base="dms:Text"/>
      </xsd:simpleType>
    </xsd:element>
    <xsd:element name="MediaServiceOCR" ma:index="18"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4489959-663f-4a0a-8715-5045064a299b"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Description0 xmlns="5fc56906-1df9-45c7-aea5-f5fc0d47d163"/>
    <_ip_UnifiedCompliancePolicyProperties xmlns="http://schemas.microsoft.com/sharepoint/v3" xsi:nil="true"/>
  </documentManagement>
</p:properties>
</file>

<file path=customXml/item5.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CFAFEFA-0639-4549-AB3E-ECC3383687B3}">
  <ds:schemaRefs>
    <ds:schemaRef ds:uri="Microsoft.SharePoint.Taxonomy.ContentTypeSync"/>
  </ds:schemaRefs>
</ds:datastoreItem>
</file>

<file path=customXml/itemProps2.xml><?xml version="1.0" encoding="utf-8"?>
<ds:datastoreItem xmlns:ds="http://schemas.openxmlformats.org/officeDocument/2006/customXml" ds:itemID="{E3C6451A-DD50-414D-AAB4-66C632744719}">
  <ds:schemaRefs>
    <ds:schemaRef ds:uri="http://schemas.microsoft.com/sharepoint/events"/>
  </ds:schemaRefs>
</ds:datastoreItem>
</file>

<file path=customXml/itemProps3.xml><?xml version="1.0" encoding="utf-8"?>
<ds:datastoreItem xmlns:ds="http://schemas.openxmlformats.org/officeDocument/2006/customXml" ds:itemID="{C8CCF42D-353F-4E27-BABC-1F360B692F2A}"/>
</file>

<file path=customXml/itemProps4.xml><?xml version="1.0" encoding="utf-8"?>
<ds:datastoreItem xmlns:ds="http://schemas.openxmlformats.org/officeDocument/2006/customXml" ds:itemID="{F990F116-B58F-4255-B05B-DA3808E0E5C6}">
  <ds:schemaRefs>
    <ds:schemaRef ds:uri="http://schemas.microsoft.com/sharepoint/v3"/>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schemas.microsoft.com/office/2006/metadata/properties"/>
    <ds:schemaRef ds:uri="230E9DF3-BE65-4C73-A93B-D1236EBD677E"/>
    <ds:schemaRef ds:uri="230e9df3-be65-4c73-a93b-d1236ebd677e"/>
    <ds:schemaRef ds:uri="http://www.w3.org/XML/1998/namespace"/>
    <ds:schemaRef ds:uri="http://purl.org/dc/dcmitype/"/>
  </ds:schemaRefs>
</ds:datastoreItem>
</file>

<file path=customXml/itemProps5.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79</TotalTime>
  <Words>253</Words>
  <Application>Microsoft Office PowerPoint</Application>
  <PresentationFormat>Custom</PresentationFormat>
  <Paragraphs>54</Paragraphs>
  <Slides>2</Slides>
  <Notes>2</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vt:i4>
      </vt:variant>
    </vt:vector>
  </HeadingPairs>
  <TitlesOfParts>
    <vt:vector size="14" baseType="lpstr">
      <vt:lpstr>Arial</vt:lpstr>
      <vt:lpstr>Calibri</vt:lpstr>
      <vt:lpstr>Consolas</vt:lpstr>
      <vt:lpstr>Segoe</vt:lpstr>
      <vt:lpstr>Segoe Pro Light</vt:lpstr>
      <vt:lpstr>Segoe Semibold</vt:lpstr>
      <vt:lpstr>Segoe UI</vt:lpstr>
      <vt:lpstr>Segoe UI Light</vt:lpstr>
      <vt:lpstr>Wingdings</vt:lpstr>
      <vt:lpstr>1_Windows Azure</vt:lpstr>
      <vt:lpstr>3_Windows Azure</vt:lpstr>
      <vt:lpstr>4_Windows Azure</vt:lpstr>
      <vt:lpstr>Azure SQL Database  Managed instance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Apache Spark on HDInsight Two day event</dc:title>
  <dc:creator>Theresa Ang (Bridge Partners)</dc:creator>
  <cp:lastModifiedBy>Colin Murphy</cp:lastModifiedBy>
  <cp:revision>16</cp:revision>
  <dcterms:modified xsi:type="dcterms:W3CDTF">2018-11-14T06:39:59Z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0x010100E84634CED2AEA7428F7398459D1EAD22</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Confidentiality">
    <vt:lpwstr>5;#Microsoft confidential|461efa83-0283-486a-a8d5-943328f3693f</vt:lpwstr>
  </property>
  <property fmtid="{D5CDD505-2E9C-101B-9397-08002B2CF9AE}" pid="12" name="_dlc_DocIdItemGuid">
    <vt:lpwstr>dd0cb37a-059f-493f-bc64-8cb01b834382</vt:lpwstr>
  </property>
  <property fmtid="{D5CDD505-2E9C-101B-9397-08002B2CF9AE}" pid="13" name="TaxKeyword">
    <vt:lpwstr/>
  </property>
  <property fmtid="{D5CDD505-2E9C-101B-9397-08002B2CF9AE}" pid="14" name="Region">
    <vt:lpwstr/>
  </property>
  <property fmtid="{D5CDD505-2E9C-101B-9397-08002B2CF9AE}" pid="15" name="ItemType">
    <vt:lpwstr/>
  </property>
  <property fmtid="{D5CDD505-2E9C-101B-9397-08002B2CF9AE}" pid="16" name="Industries">
    <vt:lpwstr/>
  </property>
  <property fmtid="{D5CDD505-2E9C-101B-9397-08002B2CF9AE}" pid="17" name="Competitors">
    <vt:lpwstr/>
  </property>
  <property fmtid="{D5CDD505-2E9C-101B-9397-08002B2CF9AE}" pid="18" name="ExperienceContentType">
    <vt:lpwstr/>
  </property>
  <property fmtid="{D5CDD505-2E9C-101B-9397-08002B2CF9AE}" pid="19" name="SMSGDomain">
    <vt:lpwstr/>
  </property>
  <property fmtid="{D5CDD505-2E9C-101B-9397-08002B2CF9AE}" pid="20" name="BusinessArchitecture">
    <vt:lpwstr/>
  </property>
  <property fmtid="{D5CDD505-2E9C-101B-9397-08002B2CF9AE}" pid="21" name="Products">
    <vt:lpwstr/>
  </property>
  <property fmtid="{D5CDD505-2E9C-101B-9397-08002B2CF9AE}" pid="22" name="EnterpriseDomainTags">
    <vt:lpwstr/>
  </property>
  <property fmtid="{D5CDD505-2E9C-101B-9397-08002B2CF9AE}" pid="23" name="ActivitiesAndPrograms">
    <vt:lpwstr/>
  </property>
  <property fmtid="{D5CDD505-2E9C-101B-9397-08002B2CF9AE}" pid="24" name="Partners">
    <vt:lpwstr/>
  </property>
  <property fmtid="{D5CDD505-2E9C-101B-9397-08002B2CF9AE}" pid="25" name="Segments">
    <vt:lpwstr/>
  </property>
  <property fmtid="{D5CDD505-2E9C-101B-9397-08002B2CF9AE}" pid="26" name="Topics">
    <vt:lpwstr/>
  </property>
  <property fmtid="{D5CDD505-2E9C-101B-9397-08002B2CF9AE}" pid="27" name="Groups">
    <vt:lpwstr/>
  </property>
  <property fmtid="{D5CDD505-2E9C-101B-9397-08002B2CF9AE}" pid="28" name="Languages">
    <vt:lpwstr/>
  </property>
  <property fmtid="{D5CDD505-2E9C-101B-9397-08002B2CF9AE}" pid="29" name="TechnicalLevel">
    <vt:lpwstr/>
  </property>
  <property fmtid="{D5CDD505-2E9C-101B-9397-08002B2CF9AE}" pid="30" name="Audiences">
    <vt:lpwstr/>
  </property>
  <property fmtid="{D5CDD505-2E9C-101B-9397-08002B2CF9AE}" pid="31" name="Roles">
    <vt:lpwstr/>
  </property>
  <property fmtid="{D5CDD505-2E9C-101B-9397-08002B2CF9AE}" pid="32" name="_docset_NoMedatataSyncRequired">
    <vt:lpwstr>False</vt:lpwstr>
  </property>
  <property fmtid="{D5CDD505-2E9C-101B-9397-08002B2CF9AE}" pid="33" name="MSIP_Label_f42aa342-8706-4288-bd11-ebb85995028c_Enabled">
    <vt:lpwstr>True</vt:lpwstr>
  </property>
  <property fmtid="{D5CDD505-2E9C-101B-9397-08002B2CF9AE}" pid="34" name="MSIP_Label_f42aa342-8706-4288-bd11-ebb85995028c_SiteId">
    <vt:lpwstr>72f988bf-86f1-41af-91ab-2d7cd011db47</vt:lpwstr>
  </property>
  <property fmtid="{D5CDD505-2E9C-101B-9397-08002B2CF9AE}" pid="35" name="MSIP_Label_f42aa342-8706-4288-bd11-ebb85995028c_Owner">
    <vt:lpwstr>v-theran@microsoft.com</vt:lpwstr>
  </property>
  <property fmtid="{D5CDD505-2E9C-101B-9397-08002B2CF9AE}" pid="36" name="MSIP_Label_f42aa342-8706-4288-bd11-ebb85995028c_SetDate">
    <vt:lpwstr>2017-12-08T00:08:07.9862378Z</vt:lpwstr>
  </property>
  <property fmtid="{D5CDD505-2E9C-101B-9397-08002B2CF9AE}" pid="37" name="MSIP_Label_f42aa342-8706-4288-bd11-ebb85995028c_Name">
    <vt:lpwstr>General</vt:lpwstr>
  </property>
  <property fmtid="{D5CDD505-2E9C-101B-9397-08002B2CF9AE}" pid="38" name="MSIP_Label_f42aa342-8706-4288-bd11-ebb85995028c_Application">
    <vt:lpwstr>Microsoft Azure Information Protection</vt:lpwstr>
  </property>
  <property fmtid="{D5CDD505-2E9C-101B-9397-08002B2CF9AE}" pid="39" name="MSIP_Label_f42aa342-8706-4288-bd11-ebb85995028c_Extended_MSFT_Method">
    <vt:lpwstr>Automatic</vt:lpwstr>
  </property>
  <property fmtid="{D5CDD505-2E9C-101B-9397-08002B2CF9AE}" pid="40" name="Sensitivity">
    <vt:lpwstr>General</vt:lpwstr>
  </property>
</Properties>
</file>

<file path=docProps/thumbnail.jpeg>
</file>